
<file path=[Content_Types].xml><?xml version="1.0" encoding="utf-8"?>
<Types xmlns="http://schemas.openxmlformats.org/package/2006/content-types">
  <Default Extension="png" ContentType="image/png"/>
  <Default Extension="jpeg" ContentType="image/jpe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2" r:id="rId3"/>
  </p:sldMasterIdLst>
  <p:notesMasterIdLst>
    <p:notesMasterId r:id="rId5"/>
  </p:notesMasterIdLst>
  <p:sldIdLst>
    <p:sldId id="259" r:id="rId4"/>
    <p:sldId id="258" r:id="rId6"/>
    <p:sldId id="440" r:id="rId7"/>
    <p:sldId id="441" r:id="rId8"/>
    <p:sldId id="456" r:id="rId9"/>
    <p:sldId id="444" r:id="rId10"/>
    <p:sldId id="443" r:id="rId11"/>
    <p:sldId id="446" r:id="rId12"/>
    <p:sldId id="448" r:id="rId13"/>
    <p:sldId id="449" r:id="rId14"/>
    <p:sldId id="450" r:id="rId15"/>
    <p:sldId id="447" r:id="rId16"/>
    <p:sldId id="451" r:id="rId17"/>
    <p:sldId id="466" r:id="rId18"/>
    <p:sldId id="452" r:id="rId19"/>
  </p:sldIdLst>
  <p:sldSz cx="12192000" cy="6858000"/>
  <p:notesSz cx="6858000" cy="9144000"/>
  <p:embeddedFontLst>
    <p:embeddedFont>
      <p:font typeface="微软雅黑" panose="020B0503020204020204" pitchFamily="34" charset="-122"/>
      <p:regular r:id="rId23"/>
    </p:embeddedFont>
    <p:embeddedFont>
      <p:font typeface="优设标题黑" panose="00000500000000000000" pitchFamily="2" charset="-122"/>
      <p:regular r:id="rId24"/>
    </p:embeddedFont>
    <p:embeddedFont>
      <p:font typeface="字心坊诗雅体常规体" pitchFamily="2" charset="-122"/>
      <p:regular r:id="rId25"/>
    </p:embeddedFont>
    <p:embeddedFont>
      <p:font typeface="等线" panose="02010600030101010101" charset="-122"/>
      <p:regular r:id="rId26"/>
    </p:embeddedFont>
    <p:embeddedFont>
      <p:font typeface="Calibri" panose="020F0502020204030204" charset="0"/>
      <p:regular r:id="rId27"/>
      <p:bold r:id="rId28"/>
      <p:italic r:id="rId29"/>
      <p:boldItalic r:id="rId30"/>
    </p:embeddedFont>
  </p:embeddedFontLst>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45FF"/>
    <a:srgbClr val="FBE3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36" autoAdjust="0"/>
    <p:restoredTop sz="94660"/>
  </p:normalViewPr>
  <p:slideViewPr>
    <p:cSldViewPr snapToGrid="0">
      <p:cViewPr varScale="1">
        <p:scale>
          <a:sx n="92" d="100"/>
          <a:sy n="92" d="100"/>
        </p:scale>
        <p:origin x="30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1" Type="http://schemas.openxmlformats.org/officeDocument/2006/relationships/tags" Target="tags/tag40.xml"/><Relationship Id="rId30" Type="http://schemas.openxmlformats.org/officeDocument/2006/relationships/font" Target="fonts/font8.fntdata"/><Relationship Id="rId3" Type="http://schemas.openxmlformats.org/officeDocument/2006/relationships/slideMaster" Target="slideMasters/slideMaster2.xml"/><Relationship Id="rId29" Type="http://schemas.openxmlformats.org/officeDocument/2006/relationships/font" Target="fonts/font7.fntdata"/><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问题来源：</a:t>
            </a:r>
            <a:endParaRPr lang="zh-CN" altLang="en-US"/>
          </a:p>
          <a:p>
            <a:pPr marL="0" marR="0" lvl="0" indent="0" defTabSz="913765" rtl="0" eaLnBrk="1" fontAlgn="auto" latinLnBrk="0" hangingPunct="1">
              <a:lnSpc>
                <a:spcPct val="120000"/>
              </a:lnSpc>
              <a:spcBef>
                <a:spcPts val="0"/>
              </a:spcBef>
              <a:spcAft>
                <a:spcPts val="0"/>
              </a:spcAft>
              <a:buClrTx/>
              <a:buSzPct val="25000"/>
              <a:buFontTx/>
              <a:buNone/>
              <a:defRPr/>
            </a:pPr>
            <a:r>
              <a:rPr lang="zh-CN" altLang="en-US" noProof="0" dirty="0">
                <a:ln>
                  <a:noFill/>
                </a:ln>
                <a:solidFill>
                  <a:schemeClr val="bg1"/>
                </a:solidFill>
                <a:effectLst/>
                <a:uLnTx/>
                <a:uFillTx/>
                <a:latin typeface="字心坊诗雅体常规体" pitchFamily="2" charset="-122"/>
                <a:ea typeface="字心坊诗雅体常规体" pitchFamily="2" charset="-122"/>
                <a:sym typeface="+mn-ea"/>
              </a:rPr>
              <a:t>我们发现宿舍里宿管老师需要花很多时间管理纪律</a:t>
            </a:r>
            <a:endParaRPr kumimoji="0" lang="zh-CN" altLang="en-US" b="0" i="0" u="none" strike="noStrike" kern="1200" cap="none" spc="0" normalizeH="0" noProof="0" dirty="0">
              <a:ln>
                <a:noFill/>
              </a:ln>
              <a:solidFill>
                <a:schemeClr val="bg1"/>
              </a:solidFill>
              <a:effectLst/>
              <a:uLnTx/>
              <a:uFillTx/>
              <a:latin typeface="字心坊诗雅体常规体" pitchFamily="2" charset="-122"/>
              <a:ea typeface="字心坊诗雅体常规体" pitchFamily="2" charset="-122"/>
            </a:endParaRPr>
          </a:p>
          <a:p>
            <a:pPr marL="0" marR="0" lvl="0" indent="0" defTabSz="913765" rtl="0" eaLnBrk="1" fontAlgn="auto" latinLnBrk="0" hangingPunct="1">
              <a:lnSpc>
                <a:spcPct val="120000"/>
              </a:lnSpc>
              <a:spcBef>
                <a:spcPts val="0"/>
              </a:spcBef>
              <a:spcAft>
                <a:spcPts val="0"/>
              </a:spcAft>
              <a:buClrTx/>
              <a:buSzPct val="25000"/>
              <a:buFontTx/>
              <a:buNone/>
              <a:defRPr/>
            </a:pPr>
            <a:r>
              <a:rPr lang="zh-CN" altLang="en-US" noProof="0" dirty="0">
                <a:ln>
                  <a:noFill/>
                </a:ln>
                <a:solidFill>
                  <a:schemeClr val="bg1"/>
                </a:solidFill>
                <a:effectLst/>
                <a:uLnTx/>
                <a:uFillTx/>
                <a:latin typeface="字心坊诗雅体常规体" pitchFamily="2" charset="-122"/>
                <a:ea typeface="字心坊诗雅体常规体" pitchFamily="2" charset="-122"/>
                <a:sym typeface="+mn-ea"/>
              </a:rPr>
              <a:t>从而没有足够的精力查寝，导致讲话的情况经常出现。</a:t>
            </a:r>
            <a:endParaRPr lang="zh-CN" altLang="en-US" noProof="0" dirty="0">
              <a:ln>
                <a:noFill/>
              </a:ln>
              <a:solidFill>
                <a:schemeClr val="bg1"/>
              </a:solidFill>
              <a:effectLst/>
              <a:uLnTx/>
              <a:uFillTx/>
              <a:latin typeface="字心坊诗雅体常规体" pitchFamily="2" charset="-122"/>
              <a:ea typeface="字心坊诗雅体常规体" pitchFamily="2" charset="-122"/>
              <a:sym typeface="+mn-ea"/>
            </a:endParaRPr>
          </a:p>
          <a:p>
            <a:pPr marL="0" marR="0" lvl="0" indent="0" defTabSz="913765" rtl="0" eaLnBrk="1" fontAlgn="auto" latinLnBrk="0" hangingPunct="1">
              <a:lnSpc>
                <a:spcPct val="120000"/>
              </a:lnSpc>
              <a:spcBef>
                <a:spcPts val="0"/>
              </a:spcBef>
              <a:spcAft>
                <a:spcPts val="0"/>
              </a:spcAft>
              <a:buClrTx/>
              <a:buSzPct val="25000"/>
              <a:buFontTx/>
              <a:buNone/>
              <a:defRPr/>
            </a:pPr>
            <a:r>
              <a:rPr lang="zh-CN" altLang="en-US" noProof="0" dirty="0">
                <a:ln>
                  <a:noFill/>
                </a:ln>
                <a:solidFill>
                  <a:schemeClr val="bg1"/>
                </a:solidFill>
                <a:effectLst/>
                <a:uLnTx/>
                <a:uFillTx/>
                <a:latin typeface="字心坊诗雅体常规体" pitchFamily="2" charset="-122"/>
                <a:ea typeface="字心坊诗雅体常规体" pitchFamily="2" charset="-122"/>
                <a:sym typeface="+mn-ea"/>
              </a:rPr>
              <a:t>这严重影响到其他同学的睡眠，许多学生因此被迫走读。</a:t>
            </a:r>
            <a:endParaRPr lang="zh-CN" altLang="en-US" noProof="0" dirty="0">
              <a:ln>
                <a:noFill/>
              </a:ln>
              <a:solidFill>
                <a:schemeClr val="bg1"/>
              </a:solidFill>
              <a:effectLst/>
              <a:uLnTx/>
              <a:uFillTx/>
              <a:latin typeface="字心坊诗雅体常规体" pitchFamily="2" charset="-122"/>
              <a:ea typeface="字心坊诗雅体常规体" pitchFamily="2" charset="-122"/>
              <a:sym typeface="+mn-ea"/>
            </a:endParaRPr>
          </a:p>
          <a:p>
            <a:pPr marL="0" marR="0" lvl="0" indent="0" defTabSz="913765" rtl="0" eaLnBrk="1" fontAlgn="auto" latinLnBrk="0" hangingPunct="1">
              <a:lnSpc>
                <a:spcPct val="120000"/>
              </a:lnSpc>
              <a:spcBef>
                <a:spcPts val="0"/>
              </a:spcBef>
              <a:spcAft>
                <a:spcPts val="0"/>
              </a:spcAft>
              <a:buClrTx/>
              <a:buSzPct val="25000"/>
              <a:buFontTx/>
              <a:buNone/>
              <a:defRPr/>
            </a:pPr>
            <a:endParaRPr kumimoji="0" lang="zh-CN" altLang="en-US" b="0" i="0" u="none" strike="noStrike" kern="1200" cap="none" spc="0" normalizeH="0" noProof="0" dirty="0">
              <a:ln>
                <a:noFill/>
              </a:ln>
              <a:solidFill>
                <a:schemeClr val="bg1"/>
              </a:solidFill>
              <a:effectLst/>
              <a:uLnTx/>
              <a:uFillTx/>
              <a:latin typeface="字心坊诗雅体常规体" pitchFamily="2" charset="-122"/>
              <a:ea typeface="字心坊诗雅体常规体" pitchFamily="2" charset="-122"/>
              <a:sym typeface="+mn-ea"/>
            </a:endParaRPr>
          </a:p>
          <a:p>
            <a:pPr marL="0" marR="0" lvl="0" indent="0" defTabSz="913765" rtl="0" eaLnBrk="1" fontAlgn="auto" latinLnBrk="0" hangingPunct="1">
              <a:lnSpc>
                <a:spcPct val="120000"/>
              </a:lnSpc>
              <a:spcBef>
                <a:spcPts val="0"/>
              </a:spcBef>
              <a:spcAft>
                <a:spcPts val="0"/>
              </a:spcAft>
              <a:buClrTx/>
              <a:buSzPct val="25000"/>
              <a:buFontTx/>
              <a:buNone/>
              <a:defRPr/>
            </a:pPr>
            <a:r>
              <a:rPr lang="zh-CN" altLang="en-US" noProof="0" dirty="0">
                <a:ln>
                  <a:noFill/>
                </a:ln>
                <a:solidFill>
                  <a:schemeClr val="bg1"/>
                </a:solidFill>
                <a:effectLst/>
                <a:uLnTx/>
                <a:uFillTx/>
                <a:latin typeface="字心坊诗雅体常规体" pitchFamily="2" charset="-122"/>
                <a:ea typeface="字心坊诗雅体常规体" pitchFamily="2" charset="-122"/>
                <a:sym typeface="+mn-ea"/>
              </a:rPr>
              <a:t>研究进展</a:t>
            </a:r>
            <a:endParaRPr kumimoji="0" lang="zh-CN" altLang="en-US" b="0" i="0" u="none" strike="noStrike" kern="1200" cap="none" spc="0" normalizeH="0" noProof="0" dirty="0">
              <a:ln>
                <a:noFill/>
              </a:ln>
              <a:solidFill>
                <a:schemeClr val="bg1"/>
              </a:solidFill>
              <a:effectLst/>
              <a:uLnTx/>
              <a:uFillTx/>
              <a:latin typeface="字心坊诗雅体常规体" pitchFamily="2" charset="-122"/>
              <a:ea typeface="字心坊诗雅体常规体" pitchFamily="2" charset="-122"/>
              <a:sym typeface="+mn-ea"/>
            </a:endParaRPr>
          </a:p>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0" i="0" u="none" strike="noStrike" kern="1200" cap="none" spc="0" normalizeH="0" noProof="0" dirty="0">
                <a:ln>
                  <a:noFill/>
                </a:ln>
                <a:solidFill>
                  <a:schemeClr val="bg1"/>
                </a:solidFill>
                <a:effectLst/>
                <a:uLnTx/>
                <a:uFillTx/>
                <a:latin typeface="字心坊诗雅体常规体" pitchFamily="2" charset="-122"/>
                <a:ea typeface="字心坊诗雅体常规体" pitchFamily="2" charset="-122"/>
              </a:rPr>
              <a:t>目前，我们的项目正在研发阶段，已经有解决方案，</a:t>
            </a:r>
            <a:r>
              <a:rPr kumimoji="0" lang="zh-CN" altLang="en-US" b="0" i="0" u="none" strike="noStrike" kern="1200" cap="none" spc="0" normalizeH="0" noProof="0" dirty="0">
                <a:ln>
                  <a:noFill/>
                </a:ln>
                <a:solidFill>
                  <a:schemeClr val="bg1"/>
                </a:solidFill>
                <a:effectLst/>
                <a:uLnTx/>
                <a:uFillTx/>
                <a:latin typeface="字心坊诗雅体常规体" pitchFamily="2" charset="-122"/>
                <a:ea typeface="字心坊诗雅体常规体" pitchFamily="2" charset="-122"/>
              </a:rPr>
              <a:t>并做出了试验</a:t>
            </a:r>
            <a:r>
              <a:rPr kumimoji="0" lang="zh-CN" altLang="en-US" b="0" i="0" u="none" strike="noStrike" kern="1200" cap="none" spc="0" normalizeH="0" noProof="0" dirty="0">
                <a:ln>
                  <a:noFill/>
                </a:ln>
                <a:solidFill>
                  <a:schemeClr val="bg1"/>
                </a:solidFill>
                <a:effectLst/>
                <a:uLnTx/>
                <a:uFillTx/>
                <a:latin typeface="字心坊诗雅体常规体" pitchFamily="2" charset="-122"/>
                <a:ea typeface="字心坊诗雅体常规体" pitchFamily="2" charset="-122"/>
              </a:rPr>
              <a:t>装置</a:t>
            </a:r>
            <a:endParaRPr kumimoji="0" lang="zh-CN" altLang="en-US" b="0" i="0" u="none" strike="noStrike" kern="1200" cap="none" spc="0" normalizeH="0" noProof="0" dirty="0">
              <a:ln>
                <a:noFill/>
              </a:ln>
              <a:solidFill>
                <a:schemeClr val="bg1"/>
              </a:solidFill>
              <a:effectLst/>
              <a:uLnTx/>
              <a:uFillTx/>
              <a:latin typeface="字心坊诗雅体常规体" pitchFamily="2" charset="-122"/>
              <a:ea typeface="字心坊诗雅体常规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marL="0" marR="0" lvl="0" indent="0" defTabSz="913765" rtl="0" eaLnBrk="1" fontAlgn="auto" latinLnBrk="0" hangingPunct="1">
              <a:lnSpc>
                <a:spcPct val="120000"/>
              </a:lnSpc>
              <a:spcBef>
                <a:spcPts val="0"/>
              </a:spcBef>
              <a:spcAft>
                <a:spcPts val="0"/>
              </a:spcAft>
              <a:buClrTx/>
              <a:buSzPct val="25000"/>
              <a:buFontTx/>
              <a:buNone/>
              <a:defRPr/>
            </a:pPr>
            <a:endParaRPr kumimoji="0" lang="zh-CN" altLang="en-US" b="0" i="0" u="none" strike="noStrike" kern="1200" cap="none" spc="0" normalizeH="0" baseline="0" noProof="0" dirty="0">
              <a:ln>
                <a:noFill/>
              </a:ln>
              <a:solidFill>
                <a:schemeClr val="bg1"/>
              </a:solidFill>
              <a:effectLst/>
              <a:uLnTx/>
              <a:uFillTx/>
              <a:latin typeface="字心坊诗雅体常规体" pitchFamily="2" charset="-122"/>
              <a:ea typeface="字心坊诗雅体常规体" pitchFamily="2" charset="-122"/>
            </a:endParaRPr>
          </a:p>
          <a:p>
            <a:pPr marL="0" marR="0" lvl="0" indent="0" defTabSz="913765" rtl="0" eaLnBrk="1" fontAlgn="auto" latinLnBrk="0" hangingPunct="1">
              <a:lnSpc>
                <a:spcPct val="120000"/>
              </a:lnSpc>
              <a:spcBef>
                <a:spcPts val="0"/>
              </a:spcBef>
              <a:spcAft>
                <a:spcPts val="0"/>
              </a:spcAft>
              <a:buClrTx/>
              <a:buSzPct val="25000"/>
              <a:buFontTx/>
              <a:buNone/>
              <a:defRPr/>
            </a:pPr>
            <a:r>
              <a:rPr lang="zh-CN" altLang="en-US" noProof="0" dirty="0">
                <a:ln>
                  <a:noFill/>
                </a:ln>
                <a:solidFill>
                  <a:schemeClr val="bg1"/>
                </a:solidFill>
                <a:effectLst/>
                <a:uLnTx/>
                <a:uFillTx/>
                <a:latin typeface="字心坊诗雅体常规体" pitchFamily="2" charset="-122"/>
                <a:ea typeface="字心坊诗雅体常规体" pitchFamily="2" charset="-122"/>
                <a:sym typeface="+mn-ea"/>
              </a:rPr>
              <a:t>技术应用创新：该装置结合了声音检测技术，能够实时分析宿舍内的声音，并准确判断是否有学生说话。这使得宿舍管理更加智能和高效。</a:t>
            </a:r>
            <a:endParaRPr kumimoji="0" lang="zh-CN" altLang="en-US" b="0" i="0" u="none" strike="noStrike" kern="1200" cap="none" spc="0" normalizeH="0" baseline="0" noProof="0" dirty="0">
              <a:ln>
                <a:noFill/>
              </a:ln>
              <a:solidFill>
                <a:schemeClr val="bg1"/>
              </a:solidFill>
              <a:effectLst/>
              <a:uLnTx/>
              <a:uFillTx/>
              <a:latin typeface="字心坊诗雅体常规体" pitchFamily="2" charset="-122"/>
              <a:ea typeface="字心坊诗雅体常规体" pitchFamily="2" charset="-122"/>
            </a:endParaRPr>
          </a:p>
          <a:p>
            <a:pPr marL="0" marR="0" lvl="0" indent="0" defTabSz="913765" rtl="0" eaLnBrk="1" fontAlgn="auto" latinLnBrk="0" hangingPunct="1">
              <a:lnSpc>
                <a:spcPct val="120000"/>
              </a:lnSpc>
              <a:spcBef>
                <a:spcPts val="0"/>
              </a:spcBef>
              <a:spcAft>
                <a:spcPts val="0"/>
              </a:spcAft>
              <a:buClrTx/>
              <a:buSzPct val="25000"/>
              <a:buFontTx/>
              <a:buNone/>
              <a:defRPr/>
            </a:pPr>
            <a:r>
              <a:rPr lang="zh-CN" altLang="en-US" noProof="0" dirty="0">
                <a:ln>
                  <a:noFill/>
                </a:ln>
                <a:solidFill>
                  <a:schemeClr val="bg1"/>
                </a:solidFill>
                <a:effectLst/>
                <a:uLnTx/>
                <a:uFillTx/>
                <a:latin typeface="字心坊诗雅体常规体" pitchFamily="2" charset="-122"/>
                <a:ea typeface="字心坊诗雅体常规体" pitchFamily="2" charset="-122"/>
                <a:sym typeface="+mn-ea"/>
              </a:rPr>
              <a:t>功能设计创新：该装置不仅具备声音检测功能，还可以录音，保留</a:t>
            </a:r>
            <a:r>
              <a:rPr lang="zh-CN" altLang="en-US" noProof="0" dirty="0">
                <a:ln>
                  <a:noFill/>
                </a:ln>
                <a:solidFill>
                  <a:schemeClr val="bg1"/>
                </a:solidFill>
                <a:effectLst/>
                <a:uLnTx/>
                <a:uFillTx/>
                <a:latin typeface="字心坊诗雅体常规体" pitchFamily="2" charset="-122"/>
                <a:ea typeface="字心坊诗雅体常规体" pitchFamily="2" charset="-122"/>
                <a:sym typeface="+mn-ea"/>
              </a:rPr>
              <a:t>证据。</a:t>
            </a:r>
            <a:endParaRPr kumimoji="0" lang="zh-CN" altLang="en-US" b="0" i="0" u="none" strike="noStrike" kern="1200" cap="none" spc="0" normalizeH="0" baseline="0" noProof="0" dirty="0">
              <a:ln>
                <a:noFill/>
              </a:ln>
              <a:solidFill>
                <a:schemeClr val="bg1"/>
              </a:solidFill>
              <a:effectLst/>
              <a:uLnTx/>
              <a:uFillTx/>
              <a:latin typeface="字心坊诗雅体常规体" pitchFamily="2" charset="-122"/>
              <a:ea typeface="字心坊诗雅体常规体" pitchFamily="2" charset="-122"/>
            </a:endParaRPr>
          </a:p>
          <a:p>
            <a:pPr marL="0" marR="0" lvl="0" indent="0" defTabSz="913765" rtl="0" eaLnBrk="1" fontAlgn="auto" latinLnBrk="0" hangingPunct="1">
              <a:lnSpc>
                <a:spcPct val="120000"/>
              </a:lnSpc>
              <a:spcBef>
                <a:spcPts val="0"/>
              </a:spcBef>
              <a:spcAft>
                <a:spcPts val="0"/>
              </a:spcAft>
              <a:buClrTx/>
              <a:buSzPct val="25000"/>
              <a:buFontTx/>
              <a:buNone/>
              <a:defRPr/>
            </a:pPr>
            <a:r>
              <a:rPr lang="zh-CN" altLang="en-US" noProof="0" dirty="0">
                <a:ln>
                  <a:noFill/>
                </a:ln>
                <a:solidFill>
                  <a:schemeClr val="bg1"/>
                </a:solidFill>
                <a:effectLst/>
                <a:uLnTx/>
                <a:uFillTx/>
                <a:latin typeface="字心坊诗雅体常规体" pitchFamily="2" charset="-122"/>
                <a:ea typeface="字心坊诗雅体常规体" pitchFamily="2" charset="-122"/>
                <a:sym typeface="+mn-ea"/>
              </a:rPr>
              <a:t>数据处理创新：该装置能够对检测到的声音数据进行处理和分析，通过算法识别出学生的说话内容、频率和时长等信息。这些数据可以用于宿舍管理、学生行为分析等方面，为管理者提供决策支持</a:t>
            </a:r>
            <a:endParaRPr kumimoji="0" lang="zh-CN" altLang="en-US" b="0" i="0" u="none" strike="noStrike" kern="1200" cap="none" spc="0" normalizeH="0" baseline="0" noProof="0" dirty="0">
              <a:ln>
                <a:noFill/>
              </a:ln>
              <a:solidFill>
                <a:schemeClr val="bg1"/>
              </a:solidFill>
              <a:effectLst/>
              <a:uLnTx/>
              <a:uFillTx/>
              <a:latin typeface="字心坊诗雅体常规体" pitchFamily="2" charset="-122"/>
              <a:ea typeface="字心坊诗雅体常规体" pitchFamily="2" charset="-122"/>
            </a:endParaRPr>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olidFill>
                  <a:schemeClr val="bg1"/>
                </a:solidFill>
                <a:sym typeface="+mn-ea"/>
              </a:rPr>
              <a:t>二、意义</a:t>
            </a:r>
            <a:endParaRPr lang="zh-CN" altLang="en-US">
              <a:solidFill>
                <a:schemeClr val="bg1"/>
              </a:solidFill>
            </a:endParaRPr>
          </a:p>
          <a:p>
            <a:endParaRPr lang="zh-CN" altLang="en-US">
              <a:solidFill>
                <a:schemeClr val="bg1"/>
              </a:solidFill>
            </a:endParaRPr>
          </a:p>
          <a:p>
            <a:r>
              <a:rPr lang="zh-CN" altLang="en-US">
                <a:solidFill>
                  <a:schemeClr val="bg1"/>
                </a:solidFill>
                <a:sym typeface="+mn-ea"/>
              </a:rPr>
              <a:t>提升宿舍管理水平：自动检测学生宿舍说话装置的应用可以大大提升宿舍管理水平，减少</a:t>
            </a:r>
            <a:r>
              <a:rPr lang="zh-CN" altLang="en-US">
                <a:solidFill>
                  <a:schemeClr val="bg1"/>
                </a:solidFill>
                <a:sym typeface="+mn-ea"/>
              </a:rPr>
              <a:t>宿管巡查的时间和成本，提高管理效率。同时，通过数据分析，管理者可以更加准确地了解学生的生活状态和行为习惯，从而制定更加合理的管理措施。</a:t>
            </a:r>
            <a:endParaRPr lang="zh-CN" altLang="en-US">
              <a:solidFill>
                <a:schemeClr val="bg1"/>
              </a:solidFill>
            </a:endParaRPr>
          </a:p>
          <a:p>
            <a:endParaRPr lang="zh-CN" altLang="en-US">
              <a:solidFill>
                <a:schemeClr val="bg1"/>
              </a:solidFill>
            </a:endParaRPr>
          </a:p>
          <a:p>
            <a:r>
              <a:rPr lang="zh-CN" altLang="en-US">
                <a:solidFill>
                  <a:schemeClr val="bg1"/>
                </a:solidFill>
                <a:sym typeface="+mn-ea"/>
              </a:rPr>
              <a:t>维护宿舍秩序：该装置有助于维护宿舍的秩序和安宁，减少因学生夜间说话、吵闹等行为引起的纠纷，同时提高睡眠质量，为第二天的学习提供良好</a:t>
            </a:r>
            <a:r>
              <a:rPr lang="zh-CN" altLang="en-US">
                <a:solidFill>
                  <a:schemeClr val="bg1"/>
                </a:solidFill>
                <a:sym typeface="+mn-ea"/>
              </a:rPr>
              <a:t>基础。</a:t>
            </a:r>
            <a:endParaRPr lang="zh-CN" altLang="en-US">
              <a:solidFill>
                <a:schemeClr val="bg1"/>
              </a:solidFill>
            </a:endParaRPr>
          </a:p>
          <a:p>
            <a:r>
              <a:rPr lang="zh-CN" altLang="en-US">
                <a:solidFill>
                  <a:schemeClr val="bg1"/>
                </a:solidFill>
                <a:sym typeface="+mn-ea"/>
              </a:rPr>
              <a:t>促进学生自律：自动检测学生宿舍说话装置的存在本身就是一种提醒和约束，能够促使学生自觉遵守宿舍规定和纪律。通过长期的使用，学生将逐渐养成良好的生活习惯和自律意识，有利于其个人成长和发展。</a:t>
            </a:r>
            <a:endParaRPr lang="zh-CN" altLang="en-US">
              <a:solidFill>
                <a:schemeClr val="bg1"/>
              </a:solidFill>
            </a:endParaRPr>
          </a:p>
          <a:p>
            <a:endParaRPr lang="zh-CN" altLang="en-US">
              <a:solidFill>
                <a:schemeClr val="bg1"/>
              </a:solidFill>
            </a:endParaRPr>
          </a:p>
          <a:p>
            <a:r>
              <a:rPr lang="zh-CN" altLang="en-US">
                <a:solidFill>
                  <a:schemeClr val="bg1"/>
                </a:solidFill>
                <a:sym typeface="+mn-ea"/>
              </a:rPr>
              <a:t>综上所述，自动检测学生宿舍说话装置在技术创新和管理应用方面都具有显著的优势和意义，</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kumimoji="1" lang="zh-CN" altLang="en-US" dirty="0">
                <a:solidFill>
                  <a:schemeClr val="bg1"/>
                </a:solidFill>
                <a:latin typeface="字心坊诗雅体常规体" pitchFamily="2" charset="-122"/>
                <a:ea typeface="字心坊诗雅体常规体" pitchFamily="2" charset="-122"/>
                <a:sym typeface="Arial" panose="020B0604020202020204" pitchFamily="34" charset="0"/>
              </a:rPr>
              <a:t>第一次负责这个项目难免出点问题如，处理除讲话外的高分贝噪音如打鼾和宿管的声音</a:t>
            </a:r>
            <a:endParaRPr kumimoji="1" lang="zh-CN" altLang="en-US" dirty="0">
              <a:solidFill>
                <a:schemeClr val="bg1"/>
              </a:solidFill>
              <a:latin typeface="字心坊诗雅体常规体" pitchFamily="2" charset="-122"/>
              <a:ea typeface="字心坊诗雅体常规体" pitchFamily="2" charset="-122"/>
              <a:sym typeface="Arial" panose="020B0604020202020204" pitchFamily="34" charset="0"/>
            </a:endParaRPr>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最后，我们的项目保存在</a:t>
            </a:r>
            <a:r>
              <a:rPr lang="en-US" altLang="zh-CN"/>
              <a:t>github</a:t>
            </a:r>
            <a:r>
              <a:rPr lang="zh-CN" altLang="en-US"/>
              <a:t>上，欢迎大家对我们的项目提出</a:t>
            </a:r>
            <a:r>
              <a:rPr lang="zh-CN" altLang="en-US"/>
              <a:t>意见</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microsoft.com/office/2007/relationships/hdphoto" Target="../media/image4.wdp"/><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microsoft.com/office/2007/relationships/hdphoto" Target="../media/image4.wdp"/><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pic>
        <p:nvPicPr>
          <p:cNvPr id="3" name="图形" descr="商务科技城市合成创意背景"/>
          <p:cNvPicPr>
            <a:picLocks noChangeAspect="1"/>
          </p:cNvPicPr>
          <p:nvPr userDrawn="1"/>
        </p:nvPicPr>
        <p:blipFill>
          <a:blip r:embed="rId2"/>
          <a:srcRect l="10485" t="2574" r="22320" b="21838"/>
          <a:stretch>
            <a:fillRect/>
          </a:stretch>
        </p:blipFill>
        <p:spPr>
          <a:xfrm>
            <a:off x="-15557" y="3810"/>
            <a:ext cx="12207557" cy="6854190"/>
          </a:xfrm>
          <a:custGeom>
            <a:avLst/>
            <a:gdLst/>
            <a:ahLst/>
            <a:cxnLst>
              <a:cxn ang="3">
                <a:pos x="hc" y="t"/>
              </a:cxn>
              <a:cxn ang="cd2">
                <a:pos x="l" y="vc"/>
              </a:cxn>
              <a:cxn ang="cd4">
                <a:pos x="hc" y="b"/>
              </a:cxn>
              <a:cxn ang="0">
                <a:pos x="r" y="vc"/>
              </a:cxn>
            </a:cxnLst>
            <a:rect l="l" t="t" r="r" b="b"/>
            <a:pathLst>
              <a:path w="19213" h="10791">
                <a:moveTo>
                  <a:pt x="0" y="0"/>
                </a:moveTo>
                <a:lnTo>
                  <a:pt x="19213" y="0"/>
                </a:lnTo>
                <a:lnTo>
                  <a:pt x="19213" y="10791"/>
                </a:lnTo>
                <a:lnTo>
                  <a:pt x="0" y="10791"/>
                </a:lnTo>
                <a:lnTo>
                  <a:pt x="0" y="0"/>
                </a:lnTo>
                <a:close/>
              </a:path>
            </a:pathLst>
          </a:custGeom>
        </p:spPr>
      </p:pic>
      <p:sp>
        <p:nvSpPr>
          <p:cNvPr id="4" name="图形"/>
          <p:cNvSpPr/>
          <p:nvPr userDrawn="1"/>
        </p:nvSpPr>
        <p:spPr>
          <a:xfrm>
            <a:off x="-15557" y="0"/>
            <a:ext cx="12207557" cy="6858000"/>
          </a:xfrm>
          <a:prstGeom prst="rect">
            <a:avLst/>
          </a:prstGeom>
          <a:gradFill>
            <a:gsLst>
              <a:gs pos="75000">
                <a:srgbClr val="0008B1">
                  <a:alpha val="45000"/>
                </a:srgbClr>
              </a:gs>
              <a:gs pos="50000">
                <a:srgbClr val="0007B0">
                  <a:alpha val="24000"/>
                </a:srgbClr>
              </a:gs>
              <a:gs pos="7000">
                <a:srgbClr val="0005AE">
                  <a:alpha val="97000"/>
                </a:srgbClr>
              </a:gs>
              <a:gs pos="100000">
                <a:srgbClr val="0008B2">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a:ea typeface="微软雅黑" panose="020B0503020204020204" pitchFamily="34" charset="-122"/>
              <a:cs typeface="思源宋体 SemiBold" panose="02020600000000000000" charset="-122"/>
              <a:sym typeface="Arial" panose="020B0604020202020204"/>
            </a:endParaRPr>
          </a:p>
        </p:txBody>
      </p:sp>
      <p:pic>
        <p:nvPicPr>
          <p:cNvPr id="5" name="图片 4"/>
          <p:cNvPicPr>
            <a:picLocks noChangeAspect="1"/>
          </p:cNvPicPr>
          <p:nvPr userDrawn="1"/>
        </p:nvPicPr>
        <p:blipFill rotWithShape="1">
          <a:blip r:embed="rId3" cstate="screen"/>
          <a:srcRect l="4847" t="50000"/>
          <a:stretch>
            <a:fillRect/>
          </a:stretch>
        </p:blipFill>
        <p:spPr>
          <a:xfrm>
            <a:off x="-15557" y="6065078"/>
            <a:ext cx="12200255" cy="792922"/>
          </a:xfrm>
          <a:prstGeom prst="rect">
            <a:avLst/>
          </a:prstGeom>
        </p:spPr>
      </p:pic>
      <p:grpSp>
        <p:nvGrpSpPr>
          <p:cNvPr id="6" name="组合 5"/>
          <p:cNvGrpSpPr/>
          <p:nvPr userDrawn="1"/>
        </p:nvGrpSpPr>
        <p:grpSpPr>
          <a:xfrm>
            <a:off x="120649" y="156319"/>
            <a:ext cx="2546351" cy="483579"/>
            <a:chOff x="66674" y="164504"/>
            <a:chExt cx="3105746" cy="483579"/>
          </a:xfrm>
        </p:grpSpPr>
        <p:sp>
          <p:nvSpPr>
            <p:cNvPr id="7" name="PA-平行四边形 13"/>
            <p:cNvSpPr/>
            <p:nvPr/>
          </p:nvSpPr>
          <p:spPr>
            <a:xfrm flipH="1" flipV="1">
              <a:off x="172026" y="164504"/>
              <a:ext cx="3000394" cy="483579"/>
            </a:xfrm>
            <a:prstGeom prst="parallelogram">
              <a:avLst>
                <a:gd name="adj" fmla="val 33526"/>
              </a:avLst>
            </a:prstGeom>
            <a:gradFill flip="none" rotWithShape="1">
              <a:gsLst>
                <a:gs pos="35000">
                  <a:srgbClr val="0A87F9">
                    <a:alpha val="67000"/>
                  </a:srgbClr>
                </a:gs>
                <a:gs pos="0">
                  <a:srgbClr val="0F92FF">
                    <a:alpha val="0"/>
                  </a:srgbClr>
                </a:gs>
                <a:gs pos="100000">
                  <a:srgbClr val="006FE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cs typeface="+mn-ea"/>
                <a:sym typeface="+mn-lt"/>
              </a:endParaRPr>
            </a:p>
          </p:txBody>
        </p:sp>
        <p:sp>
          <p:nvSpPr>
            <p:cNvPr id="8" name="PA-平行四边形 14"/>
            <p:cNvSpPr/>
            <p:nvPr/>
          </p:nvSpPr>
          <p:spPr>
            <a:xfrm>
              <a:off x="66674" y="164504"/>
              <a:ext cx="210705" cy="483579"/>
            </a:xfrm>
            <a:prstGeom prst="parallelogram">
              <a:avLst>
                <a:gd name="adj" fmla="val 76836"/>
              </a:avLst>
            </a:prstGeom>
            <a:solidFill>
              <a:srgbClr val="0F9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cs typeface="+mn-ea"/>
                <a:sym typeface="+mn-lt"/>
              </a:endParaRPr>
            </a:p>
          </p:txBody>
        </p:sp>
      </p:grpSp>
      <p:pic>
        <p:nvPicPr>
          <p:cNvPr id="10" name="图片 9"/>
          <p:cNvPicPr>
            <a:picLocks noChangeAspect="1"/>
          </p:cNvPicPr>
          <p:nvPr userDrawn="1"/>
        </p:nvPicPr>
        <p:blipFill rotWithShape="1">
          <a:blip r:embed="rId4" cstate="screen">
            <a:extLst>
              <a:ext uri="{BEBA8EAE-BF5A-486C-A8C5-ECC9F3942E4B}">
                <a14:imgProps xmlns:a14="http://schemas.microsoft.com/office/drawing/2010/main">
                  <a14:imgLayer r:embed="rId5">
                    <a14:imgEffect>
                      <a14:brightnessContrast bright="40000" contrast="-20000"/>
                    </a14:imgEffect>
                  </a14:imgLayer>
                </a14:imgProps>
              </a:ext>
            </a:extLst>
          </a:blip>
          <a:srcRect l="1150" t="3333" r="996" b="1389"/>
          <a:stretch>
            <a:fillRect/>
          </a:stretch>
        </p:blipFill>
        <p:spPr>
          <a:xfrm>
            <a:off x="283225" y="483497"/>
            <a:ext cx="11606646" cy="6047348"/>
          </a:xfrm>
          <a:prstGeom prst="rect">
            <a:avLst/>
          </a:prstGeom>
        </p:spPr>
      </p:pic>
      <p:pic>
        <p:nvPicPr>
          <p:cNvPr id="11" name="图片 10" descr="04"/>
          <p:cNvPicPr>
            <a:picLocks noChangeAspect="1"/>
          </p:cNvPicPr>
          <p:nvPr userDrawn="1"/>
        </p:nvPicPr>
        <p:blipFill rotWithShape="1">
          <a:blip r:embed="rId6"/>
          <a:srcRect b="28296"/>
          <a:stretch>
            <a:fillRect/>
          </a:stretch>
        </p:blipFill>
        <p:spPr>
          <a:xfrm>
            <a:off x="-314225" y="6035760"/>
            <a:ext cx="1620176" cy="742989"/>
          </a:xfrm>
          <a:prstGeom prst="rect">
            <a:avLst/>
          </a:prstGeom>
          <a:noFill/>
          <a:ln w="9525">
            <a:noFill/>
          </a:ln>
        </p:spPr>
      </p:pic>
      <p:pic>
        <p:nvPicPr>
          <p:cNvPr id="12" name="PA-图片 12"/>
          <p:cNvPicPr>
            <a:picLocks noChangeAspect="1"/>
          </p:cNvPicPr>
          <p:nvPr userDrawn="1"/>
        </p:nvPicPr>
        <p:blipFill rotWithShape="1">
          <a:blip r:embed="rId7" cstate="screen"/>
          <a:srcRect/>
          <a:stretch>
            <a:fillRect/>
          </a:stretch>
        </p:blipFill>
        <p:spPr>
          <a:xfrm rot="5400000">
            <a:off x="10337271" y="5254315"/>
            <a:ext cx="1635704" cy="2066446"/>
          </a:xfrm>
          <a:prstGeom prst="rect">
            <a:avLst/>
          </a:prstGeom>
        </p:spPr>
      </p:pic>
      <p:sp>
        <p:nvSpPr>
          <p:cNvPr id="13" name="图形"/>
          <p:cNvSpPr txBox="1"/>
          <p:nvPr userDrawn="1"/>
        </p:nvSpPr>
        <p:spPr>
          <a:xfrm>
            <a:off x="9605753" y="78578"/>
            <a:ext cx="40289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gradFill>
                  <a:gsLst>
                    <a:gs pos="35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rPr>
              <a:t>届</a:t>
            </a:r>
            <a:endParaRPr lang="zh-CN" altLang="zh-CN" sz="2800" dirty="0">
              <a:gradFill>
                <a:gsLst>
                  <a:gs pos="35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endParaRPr>
          </a:p>
        </p:txBody>
      </p:sp>
      <p:sp>
        <p:nvSpPr>
          <p:cNvPr id="14" name="图形"/>
          <p:cNvSpPr txBox="1"/>
          <p:nvPr userDrawn="1"/>
        </p:nvSpPr>
        <p:spPr>
          <a:xfrm>
            <a:off x="9987995" y="84749"/>
            <a:ext cx="413530"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gradFill>
                  <a:gsLst>
                    <a:gs pos="33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rPr>
              <a:t>创</a:t>
            </a:r>
            <a:endParaRPr lang="zh-CN" altLang="zh-CN" sz="2800" dirty="0">
              <a:gradFill>
                <a:gsLst>
                  <a:gs pos="33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endParaRPr>
          </a:p>
        </p:txBody>
      </p:sp>
      <p:sp>
        <p:nvSpPr>
          <p:cNvPr id="15" name="图形"/>
          <p:cNvSpPr txBox="1"/>
          <p:nvPr userDrawn="1"/>
        </p:nvSpPr>
        <p:spPr>
          <a:xfrm>
            <a:off x="8742365" y="90822"/>
            <a:ext cx="634434"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dirty="0">
                <a:gradFill>
                  <a:gsLst>
                    <a:gs pos="35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rPr>
              <a:t>第</a:t>
            </a:r>
            <a:endParaRPr lang="zh-CN" altLang="zh-CN" sz="2800" b="1" dirty="0">
              <a:gradFill>
                <a:gsLst>
                  <a:gs pos="35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endParaRPr>
          </a:p>
        </p:txBody>
      </p:sp>
      <p:sp>
        <p:nvSpPr>
          <p:cNvPr id="16" name="图形"/>
          <p:cNvSpPr txBox="1"/>
          <p:nvPr userDrawn="1"/>
        </p:nvSpPr>
        <p:spPr>
          <a:xfrm>
            <a:off x="9108557" y="90822"/>
            <a:ext cx="643960"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gradFill>
                  <a:gsLst>
                    <a:gs pos="35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rPr>
              <a:t>二</a:t>
            </a:r>
            <a:endParaRPr lang="zh-CN" altLang="zh-CN" sz="2800" dirty="0">
              <a:gradFill>
                <a:gsLst>
                  <a:gs pos="35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endParaRPr>
          </a:p>
        </p:txBody>
      </p:sp>
      <p:sp>
        <p:nvSpPr>
          <p:cNvPr id="17" name="图形"/>
          <p:cNvSpPr txBox="1"/>
          <p:nvPr userDrawn="1"/>
        </p:nvSpPr>
        <p:spPr>
          <a:xfrm>
            <a:off x="10353244" y="88667"/>
            <a:ext cx="421714"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gradFill>
                  <a:gsLst>
                    <a:gs pos="31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rPr>
              <a:t>造</a:t>
            </a:r>
            <a:endParaRPr lang="zh-CN" altLang="zh-CN" sz="2800" dirty="0">
              <a:gradFill>
                <a:gsLst>
                  <a:gs pos="31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endParaRPr>
          </a:p>
        </p:txBody>
      </p:sp>
      <p:sp>
        <p:nvSpPr>
          <p:cNvPr id="18" name="图形"/>
          <p:cNvSpPr txBox="1"/>
          <p:nvPr userDrawn="1"/>
        </p:nvSpPr>
        <p:spPr>
          <a:xfrm>
            <a:off x="10673761" y="94274"/>
            <a:ext cx="424545"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gradFill>
                  <a:gsLst>
                    <a:gs pos="34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rPr>
              <a:t>节</a:t>
            </a:r>
            <a:endParaRPr lang="zh-CN" altLang="zh-CN" sz="2800" dirty="0">
              <a:gradFill>
                <a:gsLst>
                  <a:gs pos="34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endParaRPr>
          </a:p>
        </p:txBody>
      </p:sp>
      <p:sp>
        <p:nvSpPr>
          <p:cNvPr id="19" name="图形"/>
          <p:cNvSpPr txBox="1"/>
          <p:nvPr userDrawn="1"/>
        </p:nvSpPr>
        <p:spPr>
          <a:xfrm>
            <a:off x="11071387" y="98776"/>
            <a:ext cx="38310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gradFill>
                  <a:gsLst>
                    <a:gs pos="34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rPr>
              <a:t>系</a:t>
            </a:r>
            <a:endParaRPr lang="zh-CN" altLang="zh-CN" sz="2800" dirty="0">
              <a:gradFill>
                <a:gsLst>
                  <a:gs pos="34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endParaRPr>
          </a:p>
        </p:txBody>
      </p:sp>
      <p:sp>
        <p:nvSpPr>
          <p:cNvPr id="20" name="图形"/>
          <p:cNvSpPr txBox="1"/>
          <p:nvPr userDrawn="1"/>
        </p:nvSpPr>
        <p:spPr>
          <a:xfrm>
            <a:off x="11470888" y="103978"/>
            <a:ext cx="431290"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gradFill>
                  <a:gsLst>
                    <a:gs pos="34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rPr>
              <a:t>列</a:t>
            </a:r>
            <a:endParaRPr lang="zh-CN" altLang="zh-CN" sz="2800" dirty="0">
              <a:gradFill>
                <a:gsLst>
                  <a:gs pos="34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endParaRPr>
          </a:p>
        </p:txBody>
      </p:sp>
      <p:sp>
        <p:nvSpPr>
          <p:cNvPr id="21" name="图形"/>
          <p:cNvSpPr txBox="1"/>
          <p:nvPr userDrawn="1"/>
        </p:nvSpPr>
        <p:spPr>
          <a:xfrm>
            <a:off x="11408389" y="503766"/>
            <a:ext cx="431290"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gradFill>
                  <a:gsLst>
                    <a:gs pos="34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rPr>
              <a:t>课</a:t>
            </a:r>
            <a:endParaRPr lang="zh-CN" altLang="zh-CN" sz="2800" dirty="0">
              <a:gradFill>
                <a:gsLst>
                  <a:gs pos="34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endParaRPr>
          </a:p>
        </p:txBody>
      </p:sp>
      <p:sp>
        <p:nvSpPr>
          <p:cNvPr id="22" name="图形"/>
          <p:cNvSpPr txBox="1"/>
          <p:nvPr userDrawn="1"/>
        </p:nvSpPr>
        <p:spPr>
          <a:xfrm>
            <a:off x="11738192" y="783139"/>
            <a:ext cx="431290"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gradFill>
                  <a:gsLst>
                    <a:gs pos="34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rPr>
              <a:t>程</a:t>
            </a:r>
            <a:endParaRPr lang="zh-CN" altLang="zh-CN" sz="2800" dirty="0">
              <a:gradFill>
                <a:gsLst>
                  <a:gs pos="34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endParaRPr>
          </a:p>
        </p:txBody>
      </p:sp>
      <p:pic>
        <p:nvPicPr>
          <p:cNvPr id="23" name="图片 22"/>
          <p:cNvPicPr>
            <a:picLocks noChangeAspect="1"/>
          </p:cNvPicPr>
          <p:nvPr userDrawn="1"/>
        </p:nvPicPr>
        <p:blipFill>
          <a:blip r:embed="rId8" cstate="screen"/>
          <a:stretch>
            <a:fillRect/>
          </a:stretch>
        </p:blipFill>
        <p:spPr>
          <a:xfrm>
            <a:off x="6748453" y="4043643"/>
            <a:ext cx="4582868" cy="207857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介绍">
    <p:spTree>
      <p:nvGrpSpPr>
        <p:cNvPr id="1" name=""/>
        <p:cNvGrpSpPr/>
        <p:nvPr/>
      </p:nvGrpSpPr>
      <p:grpSpPr>
        <a:xfrm>
          <a:off x="0" y="0"/>
          <a:ext cx="0" cy="0"/>
          <a:chOff x="0" y="0"/>
          <a:chExt cx="0" cy="0"/>
        </a:xfrm>
      </p:grpSpPr>
      <p:pic>
        <p:nvPicPr>
          <p:cNvPr id="5" name="图形" descr="商务科技城市合成创意背景"/>
          <p:cNvPicPr>
            <a:picLocks noChangeAspect="1"/>
          </p:cNvPicPr>
          <p:nvPr userDrawn="1"/>
        </p:nvPicPr>
        <p:blipFill>
          <a:blip r:embed="rId2"/>
          <a:srcRect l="10485" t="2574" r="22320" b="21838"/>
          <a:stretch>
            <a:fillRect/>
          </a:stretch>
        </p:blipFill>
        <p:spPr>
          <a:xfrm>
            <a:off x="0" y="635"/>
            <a:ext cx="12192635" cy="6857365"/>
          </a:xfrm>
          <a:custGeom>
            <a:avLst/>
            <a:gdLst/>
            <a:ahLst/>
            <a:cxnLst>
              <a:cxn ang="3">
                <a:pos x="hc" y="t"/>
              </a:cxn>
              <a:cxn ang="cd2">
                <a:pos x="l" y="vc"/>
              </a:cxn>
              <a:cxn ang="cd4">
                <a:pos x="hc" y="b"/>
              </a:cxn>
              <a:cxn ang="0">
                <a:pos x="r" y="vc"/>
              </a:cxn>
            </a:cxnLst>
            <a:rect l="l" t="t" r="r" b="b"/>
            <a:pathLst>
              <a:path w="19213" h="10791">
                <a:moveTo>
                  <a:pt x="0" y="0"/>
                </a:moveTo>
                <a:lnTo>
                  <a:pt x="19213" y="0"/>
                </a:lnTo>
                <a:lnTo>
                  <a:pt x="19213" y="10791"/>
                </a:lnTo>
                <a:lnTo>
                  <a:pt x="0" y="10791"/>
                </a:lnTo>
                <a:lnTo>
                  <a:pt x="0" y="0"/>
                </a:lnTo>
                <a:close/>
              </a:path>
            </a:pathLst>
          </a:custGeom>
        </p:spPr>
      </p:pic>
      <p:sp>
        <p:nvSpPr>
          <p:cNvPr id="19" name="图形"/>
          <p:cNvSpPr/>
          <p:nvPr userDrawn="1"/>
        </p:nvSpPr>
        <p:spPr>
          <a:xfrm>
            <a:off x="0" y="0"/>
            <a:ext cx="12193905" cy="6858000"/>
          </a:xfrm>
          <a:prstGeom prst="rect">
            <a:avLst/>
          </a:prstGeom>
          <a:gradFill>
            <a:gsLst>
              <a:gs pos="75000">
                <a:srgbClr val="0008B1">
                  <a:alpha val="45000"/>
                </a:srgbClr>
              </a:gs>
              <a:gs pos="50000">
                <a:srgbClr val="0007B0">
                  <a:alpha val="24000"/>
                </a:srgbClr>
              </a:gs>
              <a:gs pos="7000">
                <a:srgbClr val="0005AE">
                  <a:alpha val="97000"/>
                </a:srgbClr>
              </a:gs>
              <a:gs pos="100000">
                <a:srgbClr val="0008B2">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cs typeface="思源宋体 SemiBold" panose="02020600000000000000" charset="-122"/>
              <a:sym typeface="Arial" panose="020B0604020202020204"/>
            </a:endParaRPr>
          </a:p>
        </p:txBody>
      </p:sp>
      <p:pic>
        <p:nvPicPr>
          <p:cNvPr id="6" name="图片 5"/>
          <p:cNvPicPr>
            <a:picLocks noChangeAspect="1"/>
          </p:cNvPicPr>
          <p:nvPr userDrawn="1"/>
        </p:nvPicPr>
        <p:blipFill rotWithShape="1">
          <a:blip r:embed="rId3" cstate="screen"/>
          <a:srcRect l="4847" t="50000"/>
          <a:stretch>
            <a:fillRect/>
          </a:stretch>
        </p:blipFill>
        <p:spPr>
          <a:xfrm>
            <a:off x="-15557" y="6065078"/>
            <a:ext cx="12200255" cy="792922"/>
          </a:xfrm>
          <a:prstGeom prst="rect">
            <a:avLst/>
          </a:prstGeom>
        </p:spPr>
      </p:pic>
      <p:pic>
        <p:nvPicPr>
          <p:cNvPr id="11" name="图片 10" descr="04"/>
          <p:cNvPicPr>
            <a:picLocks noChangeAspect="1"/>
          </p:cNvPicPr>
          <p:nvPr userDrawn="1"/>
        </p:nvPicPr>
        <p:blipFill rotWithShape="1">
          <a:blip r:embed="rId4"/>
          <a:srcRect b="-3450"/>
          <a:stretch>
            <a:fillRect/>
          </a:stretch>
        </p:blipFill>
        <p:spPr>
          <a:xfrm>
            <a:off x="10807700" y="111760"/>
            <a:ext cx="1170940" cy="775335"/>
          </a:xfrm>
          <a:prstGeom prst="rect">
            <a:avLst/>
          </a:prstGeom>
          <a:noFill/>
          <a:ln w="9525">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pic>
        <p:nvPicPr>
          <p:cNvPr id="3" name="图形" descr="商务科技城市合成创意背景"/>
          <p:cNvPicPr>
            <a:picLocks noChangeAspect="1"/>
          </p:cNvPicPr>
          <p:nvPr userDrawn="1"/>
        </p:nvPicPr>
        <p:blipFill>
          <a:blip r:embed="rId2"/>
          <a:srcRect l="10485" t="2574" r="22320" b="21838"/>
          <a:stretch>
            <a:fillRect/>
          </a:stretch>
        </p:blipFill>
        <p:spPr>
          <a:xfrm>
            <a:off x="-15557" y="3810"/>
            <a:ext cx="12207557" cy="6854190"/>
          </a:xfrm>
          <a:custGeom>
            <a:avLst/>
            <a:gdLst/>
            <a:ahLst/>
            <a:cxnLst>
              <a:cxn ang="3">
                <a:pos x="hc" y="t"/>
              </a:cxn>
              <a:cxn ang="cd2">
                <a:pos x="l" y="vc"/>
              </a:cxn>
              <a:cxn ang="cd4">
                <a:pos x="hc" y="b"/>
              </a:cxn>
              <a:cxn ang="0">
                <a:pos x="r" y="vc"/>
              </a:cxn>
            </a:cxnLst>
            <a:rect l="l" t="t" r="r" b="b"/>
            <a:pathLst>
              <a:path w="19213" h="10791">
                <a:moveTo>
                  <a:pt x="0" y="0"/>
                </a:moveTo>
                <a:lnTo>
                  <a:pt x="19213" y="0"/>
                </a:lnTo>
                <a:lnTo>
                  <a:pt x="19213" y="10791"/>
                </a:lnTo>
                <a:lnTo>
                  <a:pt x="0" y="10791"/>
                </a:lnTo>
                <a:lnTo>
                  <a:pt x="0" y="0"/>
                </a:lnTo>
                <a:close/>
              </a:path>
            </a:pathLst>
          </a:custGeom>
        </p:spPr>
      </p:pic>
      <p:sp>
        <p:nvSpPr>
          <p:cNvPr id="4" name="图形"/>
          <p:cNvSpPr/>
          <p:nvPr userDrawn="1"/>
        </p:nvSpPr>
        <p:spPr>
          <a:xfrm>
            <a:off x="-15557" y="0"/>
            <a:ext cx="12207557" cy="6858000"/>
          </a:xfrm>
          <a:prstGeom prst="rect">
            <a:avLst/>
          </a:prstGeom>
          <a:gradFill>
            <a:gsLst>
              <a:gs pos="75000">
                <a:srgbClr val="0008B1">
                  <a:alpha val="45000"/>
                </a:srgbClr>
              </a:gs>
              <a:gs pos="50000">
                <a:srgbClr val="0007B0">
                  <a:alpha val="24000"/>
                </a:srgbClr>
              </a:gs>
              <a:gs pos="7000">
                <a:srgbClr val="0005AE">
                  <a:alpha val="97000"/>
                </a:srgbClr>
              </a:gs>
              <a:gs pos="100000">
                <a:srgbClr val="0008B2">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a:ea typeface="微软雅黑" panose="020B0503020204020204" pitchFamily="34" charset="-122"/>
              <a:cs typeface="思源宋体 SemiBold" panose="02020600000000000000" charset="-122"/>
              <a:sym typeface="Arial" panose="020B0604020202020204"/>
            </a:endParaRPr>
          </a:p>
        </p:txBody>
      </p:sp>
      <p:pic>
        <p:nvPicPr>
          <p:cNvPr id="5" name="图片 4"/>
          <p:cNvPicPr>
            <a:picLocks noChangeAspect="1"/>
          </p:cNvPicPr>
          <p:nvPr userDrawn="1"/>
        </p:nvPicPr>
        <p:blipFill rotWithShape="1">
          <a:blip r:embed="rId3" cstate="screen"/>
          <a:srcRect l="4847" t="50000"/>
          <a:stretch>
            <a:fillRect/>
          </a:stretch>
        </p:blipFill>
        <p:spPr>
          <a:xfrm>
            <a:off x="-15557" y="6065078"/>
            <a:ext cx="12200255" cy="792922"/>
          </a:xfrm>
          <a:prstGeom prst="rect">
            <a:avLst/>
          </a:prstGeom>
        </p:spPr>
      </p:pic>
      <p:grpSp>
        <p:nvGrpSpPr>
          <p:cNvPr id="6" name="组合 5"/>
          <p:cNvGrpSpPr/>
          <p:nvPr userDrawn="1"/>
        </p:nvGrpSpPr>
        <p:grpSpPr>
          <a:xfrm>
            <a:off x="120649" y="156319"/>
            <a:ext cx="2546351" cy="483579"/>
            <a:chOff x="66674" y="164504"/>
            <a:chExt cx="3105746" cy="483579"/>
          </a:xfrm>
        </p:grpSpPr>
        <p:sp>
          <p:nvSpPr>
            <p:cNvPr id="7" name="PA-平行四边形 13"/>
            <p:cNvSpPr/>
            <p:nvPr/>
          </p:nvSpPr>
          <p:spPr>
            <a:xfrm flipH="1" flipV="1">
              <a:off x="172026" y="164504"/>
              <a:ext cx="3000394" cy="483579"/>
            </a:xfrm>
            <a:prstGeom prst="parallelogram">
              <a:avLst>
                <a:gd name="adj" fmla="val 33526"/>
              </a:avLst>
            </a:prstGeom>
            <a:gradFill flip="none" rotWithShape="1">
              <a:gsLst>
                <a:gs pos="35000">
                  <a:srgbClr val="0A87F9">
                    <a:alpha val="67000"/>
                  </a:srgbClr>
                </a:gs>
                <a:gs pos="0">
                  <a:srgbClr val="0F92FF">
                    <a:alpha val="0"/>
                  </a:srgbClr>
                </a:gs>
                <a:gs pos="100000">
                  <a:srgbClr val="006FE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cs typeface="+mn-ea"/>
                <a:sym typeface="+mn-lt"/>
              </a:endParaRPr>
            </a:p>
          </p:txBody>
        </p:sp>
        <p:sp>
          <p:nvSpPr>
            <p:cNvPr id="8" name="PA-平行四边形 14"/>
            <p:cNvSpPr/>
            <p:nvPr/>
          </p:nvSpPr>
          <p:spPr>
            <a:xfrm>
              <a:off x="66674" y="164504"/>
              <a:ext cx="210705" cy="483579"/>
            </a:xfrm>
            <a:prstGeom prst="parallelogram">
              <a:avLst>
                <a:gd name="adj" fmla="val 76836"/>
              </a:avLst>
            </a:prstGeom>
            <a:solidFill>
              <a:srgbClr val="0F9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cs typeface="+mn-ea"/>
                <a:sym typeface="+mn-lt"/>
              </a:endParaRPr>
            </a:p>
          </p:txBody>
        </p:sp>
      </p:grpSp>
      <p:pic>
        <p:nvPicPr>
          <p:cNvPr id="10" name="图片 9"/>
          <p:cNvPicPr>
            <a:picLocks noChangeAspect="1"/>
          </p:cNvPicPr>
          <p:nvPr userDrawn="1"/>
        </p:nvPicPr>
        <p:blipFill rotWithShape="1">
          <a:blip r:embed="rId4" cstate="screen">
            <a:extLst>
              <a:ext uri="{BEBA8EAE-BF5A-486C-A8C5-ECC9F3942E4B}">
                <a14:imgProps xmlns:a14="http://schemas.microsoft.com/office/drawing/2010/main">
                  <a14:imgLayer r:embed="rId5">
                    <a14:imgEffect>
                      <a14:brightnessContrast bright="40000" contrast="-20000"/>
                    </a14:imgEffect>
                  </a14:imgLayer>
                </a14:imgProps>
              </a:ext>
            </a:extLst>
          </a:blip>
          <a:srcRect l="1150" t="3333" r="996" b="1389"/>
          <a:stretch>
            <a:fillRect/>
          </a:stretch>
        </p:blipFill>
        <p:spPr>
          <a:xfrm>
            <a:off x="283225" y="483497"/>
            <a:ext cx="11606646" cy="6047348"/>
          </a:xfrm>
          <a:prstGeom prst="rect">
            <a:avLst/>
          </a:prstGeom>
        </p:spPr>
      </p:pic>
      <p:pic>
        <p:nvPicPr>
          <p:cNvPr id="11" name="图片 10" descr="04"/>
          <p:cNvPicPr>
            <a:picLocks noChangeAspect="1"/>
          </p:cNvPicPr>
          <p:nvPr userDrawn="1"/>
        </p:nvPicPr>
        <p:blipFill rotWithShape="1">
          <a:blip r:embed="rId6"/>
          <a:srcRect b="28296"/>
          <a:stretch>
            <a:fillRect/>
          </a:stretch>
        </p:blipFill>
        <p:spPr>
          <a:xfrm>
            <a:off x="-314225" y="6035760"/>
            <a:ext cx="1620176" cy="742989"/>
          </a:xfrm>
          <a:prstGeom prst="rect">
            <a:avLst/>
          </a:prstGeom>
          <a:noFill/>
          <a:ln w="9525">
            <a:noFill/>
          </a:ln>
        </p:spPr>
      </p:pic>
      <p:pic>
        <p:nvPicPr>
          <p:cNvPr id="12" name="PA-图片 12"/>
          <p:cNvPicPr>
            <a:picLocks noChangeAspect="1"/>
          </p:cNvPicPr>
          <p:nvPr userDrawn="1"/>
        </p:nvPicPr>
        <p:blipFill rotWithShape="1">
          <a:blip r:embed="rId7" cstate="screen"/>
          <a:srcRect/>
          <a:stretch>
            <a:fillRect/>
          </a:stretch>
        </p:blipFill>
        <p:spPr>
          <a:xfrm rot="5400000">
            <a:off x="10337271" y="5254315"/>
            <a:ext cx="1635704" cy="2066446"/>
          </a:xfrm>
          <a:prstGeom prst="rect">
            <a:avLst/>
          </a:prstGeom>
        </p:spPr>
      </p:pic>
      <p:sp>
        <p:nvSpPr>
          <p:cNvPr id="13" name="图形"/>
          <p:cNvSpPr txBox="1"/>
          <p:nvPr userDrawn="1"/>
        </p:nvSpPr>
        <p:spPr>
          <a:xfrm>
            <a:off x="9605753" y="78578"/>
            <a:ext cx="40289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gradFill>
                  <a:gsLst>
                    <a:gs pos="35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rPr>
              <a:t>届</a:t>
            </a:r>
            <a:endParaRPr lang="zh-CN" altLang="zh-CN" sz="2800" dirty="0">
              <a:gradFill>
                <a:gsLst>
                  <a:gs pos="35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endParaRPr>
          </a:p>
        </p:txBody>
      </p:sp>
      <p:sp>
        <p:nvSpPr>
          <p:cNvPr id="14" name="图形"/>
          <p:cNvSpPr txBox="1"/>
          <p:nvPr userDrawn="1"/>
        </p:nvSpPr>
        <p:spPr>
          <a:xfrm>
            <a:off x="9987995" y="84749"/>
            <a:ext cx="413530"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gradFill>
                  <a:gsLst>
                    <a:gs pos="33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rPr>
              <a:t>创</a:t>
            </a:r>
            <a:endParaRPr lang="zh-CN" altLang="zh-CN" sz="2800" dirty="0">
              <a:gradFill>
                <a:gsLst>
                  <a:gs pos="33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endParaRPr>
          </a:p>
        </p:txBody>
      </p:sp>
      <p:sp>
        <p:nvSpPr>
          <p:cNvPr id="15" name="图形"/>
          <p:cNvSpPr txBox="1"/>
          <p:nvPr userDrawn="1"/>
        </p:nvSpPr>
        <p:spPr>
          <a:xfrm>
            <a:off x="8742365" y="90822"/>
            <a:ext cx="634434"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dirty="0">
                <a:gradFill>
                  <a:gsLst>
                    <a:gs pos="35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rPr>
              <a:t>第</a:t>
            </a:r>
            <a:endParaRPr lang="zh-CN" altLang="zh-CN" sz="2800" b="1" dirty="0">
              <a:gradFill>
                <a:gsLst>
                  <a:gs pos="35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endParaRPr>
          </a:p>
        </p:txBody>
      </p:sp>
      <p:sp>
        <p:nvSpPr>
          <p:cNvPr id="16" name="图形"/>
          <p:cNvSpPr txBox="1"/>
          <p:nvPr userDrawn="1"/>
        </p:nvSpPr>
        <p:spPr>
          <a:xfrm>
            <a:off x="9108557" y="90822"/>
            <a:ext cx="643960"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gradFill>
                  <a:gsLst>
                    <a:gs pos="35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rPr>
              <a:t>二</a:t>
            </a:r>
            <a:endParaRPr lang="zh-CN" altLang="zh-CN" sz="2800" dirty="0">
              <a:gradFill>
                <a:gsLst>
                  <a:gs pos="35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endParaRPr>
          </a:p>
        </p:txBody>
      </p:sp>
      <p:sp>
        <p:nvSpPr>
          <p:cNvPr id="17" name="图形"/>
          <p:cNvSpPr txBox="1"/>
          <p:nvPr userDrawn="1"/>
        </p:nvSpPr>
        <p:spPr>
          <a:xfrm>
            <a:off x="10353244" y="88667"/>
            <a:ext cx="421714"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gradFill>
                  <a:gsLst>
                    <a:gs pos="31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rPr>
              <a:t>造</a:t>
            </a:r>
            <a:endParaRPr lang="zh-CN" altLang="zh-CN" sz="2800" dirty="0">
              <a:gradFill>
                <a:gsLst>
                  <a:gs pos="31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endParaRPr>
          </a:p>
        </p:txBody>
      </p:sp>
      <p:sp>
        <p:nvSpPr>
          <p:cNvPr id="18" name="图形"/>
          <p:cNvSpPr txBox="1"/>
          <p:nvPr userDrawn="1"/>
        </p:nvSpPr>
        <p:spPr>
          <a:xfrm>
            <a:off x="10673761" y="94274"/>
            <a:ext cx="424545"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gradFill>
                  <a:gsLst>
                    <a:gs pos="34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rPr>
              <a:t>节</a:t>
            </a:r>
            <a:endParaRPr lang="zh-CN" altLang="zh-CN" sz="2800" dirty="0">
              <a:gradFill>
                <a:gsLst>
                  <a:gs pos="34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endParaRPr>
          </a:p>
        </p:txBody>
      </p:sp>
      <p:sp>
        <p:nvSpPr>
          <p:cNvPr id="19" name="图形"/>
          <p:cNvSpPr txBox="1"/>
          <p:nvPr userDrawn="1"/>
        </p:nvSpPr>
        <p:spPr>
          <a:xfrm>
            <a:off x="11071387" y="98776"/>
            <a:ext cx="38310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gradFill>
                  <a:gsLst>
                    <a:gs pos="34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rPr>
              <a:t>系</a:t>
            </a:r>
            <a:endParaRPr lang="zh-CN" altLang="zh-CN" sz="2800" dirty="0">
              <a:gradFill>
                <a:gsLst>
                  <a:gs pos="34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endParaRPr>
          </a:p>
        </p:txBody>
      </p:sp>
      <p:sp>
        <p:nvSpPr>
          <p:cNvPr id="20" name="图形"/>
          <p:cNvSpPr txBox="1"/>
          <p:nvPr userDrawn="1"/>
        </p:nvSpPr>
        <p:spPr>
          <a:xfrm>
            <a:off x="11470888" y="103978"/>
            <a:ext cx="431290"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gradFill>
                  <a:gsLst>
                    <a:gs pos="34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rPr>
              <a:t>列</a:t>
            </a:r>
            <a:endParaRPr lang="zh-CN" altLang="zh-CN" sz="2800" dirty="0">
              <a:gradFill>
                <a:gsLst>
                  <a:gs pos="34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endParaRPr>
          </a:p>
        </p:txBody>
      </p:sp>
      <p:sp>
        <p:nvSpPr>
          <p:cNvPr id="21" name="图形"/>
          <p:cNvSpPr txBox="1"/>
          <p:nvPr userDrawn="1"/>
        </p:nvSpPr>
        <p:spPr>
          <a:xfrm>
            <a:off x="11408389" y="503766"/>
            <a:ext cx="431290"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gradFill>
                  <a:gsLst>
                    <a:gs pos="34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rPr>
              <a:t>课</a:t>
            </a:r>
            <a:endParaRPr lang="zh-CN" altLang="zh-CN" sz="2800" dirty="0">
              <a:gradFill>
                <a:gsLst>
                  <a:gs pos="34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endParaRPr>
          </a:p>
        </p:txBody>
      </p:sp>
      <p:sp>
        <p:nvSpPr>
          <p:cNvPr id="22" name="图形"/>
          <p:cNvSpPr txBox="1"/>
          <p:nvPr userDrawn="1"/>
        </p:nvSpPr>
        <p:spPr>
          <a:xfrm>
            <a:off x="11738192" y="783139"/>
            <a:ext cx="431290"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dirty="0">
                <a:gradFill>
                  <a:gsLst>
                    <a:gs pos="34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rPr>
              <a:t>程</a:t>
            </a:r>
            <a:endParaRPr lang="zh-CN" altLang="zh-CN" sz="2800" dirty="0">
              <a:gradFill>
                <a:gsLst>
                  <a:gs pos="34000">
                    <a:schemeClr val="bg1"/>
                  </a:gs>
                  <a:gs pos="92000">
                    <a:schemeClr val="bg1">
                      <a:alpha val="0"/>
                    </a:schemeClr>
                  </a:gs>
                </a:gsLst>
                <a:lin ang="2640000" scaled="0"/>
              </a:gradFill>
              <a:latin typeface="优设标题黑" panose="00000500000000000000" pitchFamily="2" charset="-122"/>
              <a:ea typeface="优设标题黑" panose="00000500000000000000" pitchFamily="2" charset="-122"/>
              <a:cs typeface="思源宋体 SemiBold" panose="02020600000000000000" charset="-122"/>
              <a:sym typeface="Arial" panose="020B0604020202020204"/>
            </a:endParaRPr>
          </a:p>
        </p:txBody>
      </p:sp>
      <p:pic>
        <p:nvPicPr>
          <p:cNvPr id="23" name="图片 22"/>
          <p:cNvPicPr>
            <a:picLocks noChangeAspect="1"/>
          </p:cNvPicPr>
          <p:nvPr userDrawn="1"/>
        </p:nvPicPr>
        <p:blipFill>
          <a:blip r:embed="rId8" cstate="screen"/>
          <a:stretch>
            <a:fillRect/>
          </a:stretch>
        </p:blipFill>
        <p:spPr>
          <a:xfrm>
            <a:off x="6748453" y="4043643"/>
            <a:ext cx="4582868" cy="207857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介绍">
    <p:spTree>
      <p:nvGrpSpPr>
        <p:cNvPr id="1" name=""/>
        <p:cNvGrpSpPr/>
        <p:nvPr/>
      </p:nvGrpSpPr>
      <p:grpSpPr>
        <a:xfrm>
          <a:off x="0" y="0"/>
          <a:ext cx="0" cy="0"/>
          <a:chOff x="0" y="0"/>
          <a:chExt cx="0" cy="0"/>
        </a:xfrm>
      </p:grpSpPr>
      <p:pic>
        <p:nvPicPr>
          <p:cNvPr id="5" name="图形" descr="商务科技城市合成创意背景"/>
          <p:cNvPicPr>
            <a:picLocks noChangeAspect="1"/>
          </p:cNvPicPr>
          <p:nvPr userDrawn="1"/>
        </p:nvPicPr>
        <p:blipFill>
          <a:blip r:embed="rId2"/>
          <a:srcRect l="10485" t="2574" r="22320" b="21838"/>
          <a:stretch>
            <a:fillRect/>
          </a:stretch>
        </p:blipFill>
        <p:spPr>
          <a:xfrm>
            <a:off x="0" y="635"/>
            <a:ext cx="12192635" cy="6857365"/>
          </a:xfrm>
          <a:custGeom>
            <a:avLst/>
            <a:gdLst/>
            <a:ahLst/>
            <a:cxnLst>
              <a:cxn ang="3">
                <a:pos x="hc" y="t"/>
              </a:cxn>
              <a:cxn ang="cd2">
                <a:pos x="l" y="vc"/>
              </a:cxn>
              <a:cxn ang="cd4">
                <a:pos x="hc" y="b"/>
              </a:cxn>
              <a:cxn ang="0">
                <a:pos x="r" y="vc"/>
              </a:cxn>
            </a:cxnLst>
            <a:rect l="l" t="t" r="r" b="b"/>
            <a:pathLst>
              <a:path w="19213" h="10791">
                <a:moveTo>
                  <a:pt x="0" y="0"/>
                </a:moveTo>
                <a:lnTo>
                  <a:pt x="19213" y="0"/>
                </a:lnTo>
                <a:lnTo>
                  <a:pt x="19213" y="10791"/>
                </a:lnTo>
                <a:lnTo>
                  <a:pt x="0" y="10791"/>
                </a:lnTo>
                <a:lnTo>
                  <a:pt x="0" y="0"/>
                </a:lnTo>
                <a:close/>
              </a:path>
            </a:pathLst>
          </a:custGeom>
        </p:spPr>
      </p:pic>
      <p:sp>
        <p:nvSpPr>
          <p:cNvPr id="19" name="图形"/>
          <p:cNvSpPr/>
          <p:nvPr userDrawn="1"/>
        </p:nvSpPr>
        <p:spPr>
          <a:xfrm>
            <a:off x="-635" y="0"/>
            <a:ext cx="12193905" cy="6858000"/>
          </a:xfrm>
          <a:prstGeom prst="rect">
            <a:avLst/>
          </a:prstGeom>
          <a:gradFill>
            <a:gsLst>
              <a:gs pos="75000">
                <a:srgbClr val="0008B1">
                  <a:alpha val="45000"/>
                </a:srgbClr>
              </a:gs>
              <a:gs pos="50000">
                <a:srgbClr val="0007B0">
                  <a:alpha val="24000"/>
                </a:srgbClr>
              </a:gs>
              <a:gs pos="7000">
                <a:srgbClr val="0005AE">
                  <a:alpha val="97000"/>
                </a:srgbClr>
              </a:gs>
              <a:gs pos="100000">
                <a:srgbClr val="0008B2">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a:ea typeface="微软雅黑" panose="020B0503020204020204" pitchFamily="34" charset="-122"/>
              <a:cs typeface="思源宋体 SemiBold" panose="02020600000000000000" charset="-122"/>
              <a:sym typeface="Arial" panose="020B0604020202020204"/>
            </a:endParaRPr>
          </a:p>
        </p:txBody>
      </p:sp>
      <p:pic>
        <p:nvPicPr>
          <p:cNvPr id="6" name="图片 5"/>
          <p:cNvPicPr>
            <a:picLocks noChangeAspect="1"/>
          </p:cNvPicPr>
          <p:nvPr userDrawn="1"/>
        </p:nvPicPr>
        <p:blipFill rotWithShape="1">
          <a:blip r:embed="rId3" cstate="screen"/>
          <a:srcRect l="4847" t="50000"/>
          <a:stretch>
            <a:fillRect/>
          </a:stretch>
        </p:blipFill>
        <p:spPr>
          <a:xfrm>
            <a:off x="-15557" y="6065078"/>
            <a:ext cx="12200255" cy="792922"/>
          </a:xfrm>
          <a:prstGeom prst="rect">
            <a:avLst/>
          </a:prstGeom>
        </p:spPr>
      </p:pic>
      <p:pic>
        <p:nvPicPr>
          <p:cNvPr id="11" name="图片 10" descr="04"/>
          <p:cNvPicPr>
            <a:picLocks noChangeAspect="1"/>
          </p:cNvPicPr>
          <p:nvPr userDrawn="1"/>
        </p:nvPicPr>
        <p:blipFill rotWithShape="1">
          <a:blip r:embed="rId4"/>
          <a:srcRect b="-3450"/>
          <a:stretch>
            <a:fillRect/>
          </a:stretch>
        </p:blipFill>
        <p:spPr>
          <a:xfrm>
            <a:off x="10807700" y="111760"/>
            <a:ext cx="1170940" cy="775335"/>
          </a:xfrm>
          <a:prstGeom prst="rect">
            <a:avLst/>
          </a:prstGeom>
          <a:noFill/>
          <a:ln w="9525">
            <a:noFill/>
          </a:ln>
        </p:spPr>
      </p:pic>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6.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4.jpeg"/><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3" Type="http://schemas.openxmlformats.org/officeDocument/2006/relationships/slideLayout" Target="../slideLayouts/slideLayout6.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0.jpe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7" Type="http://schemas.openxmlformats.org/officeDocument/2006/relationships/notesSlide" Target="../notesSlides/notesSlide5.xml"/><Relationship Id="rId16" Type="http://schemas.openxmlformats.org/officeDocument/2006/relationships/slideLayout" Target="../slideLayouts/slideLayout6.xml"/><Relationship Id="rId15" Type="http://schemas.openxmlformats.org/officeDocument/2006/relationships/tags" Target="../tags/tag27.xml"/><Relationship Id="rId14" Type="http://schemas.openxmlformats.org/officeDocument/2006/relationships/tags" Target="../tags/tag26.xml"/><Relationship Id="rId13" Type="http://schemas.openxmlformats.org/officeDocument/2006/relationships/tags" Target="../tags/tag25.xml"/><Relationship Id="rId12" Type="http://schemas.openxmlformats.org/officeDocument/2006/relationships/tags" Target="../tags/tag24.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tags" Target="../tags/tag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9" Type="http://schemas.openxmlformats.org/officeDocument/2006/relationships/image" Target="../media/image12.jpeg"/><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0" Type="http://schemas.openxmlformats.org/officeDocument/2006/relationships/slideLayout" Target="../slideLayouts/slideLayout6.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descr="商务科技城市合成创意背景"/>
          <p:cNvPicPr>
            <a:picLocks noChangeAspect="1"/>
          </p:cNvPicPr>
          <p:nvPr/>
        </p:nvPicPr>
        <p:blipFill>
          <a:blip r:embed="rId1"/>
          <a:srcRect l="10485" t="2574" r="22320" b="21838"/>
          <a:stretch>
            <a:fillRect/>
          </a:stretch>
        </p:blipFill>
        <p:spPr>
          <a:xfrm>
            <a:off x="-24447" y="3983"/>
            <a:ext cx="12207557" cy="6854190"/>
          </a:xfrm>
          <a:custGeom>
            <a:avLst/>
            <a:gdLst/>
            <a:ahLst/>
            <a:cxnLst>
              <a:cxn ang="3">
                <a:pos x="hc" y="t"/>
              </a:cxn>
              <a:cxn ang="cd2">
                <a:pos x="l" y="vc"/>
              </a:cxn>
              <a:cxn ang="cd4">
                <a:pos x="hc" y="b"/>
              </a:cxn>
              <a:cxn ang="0">
                <a:pos x="r" y="vc"/>
              </a:cxn>
            </a:cxnLst>
            <a:rect l="l" t="t" r="r" b="b"/>
            <a:pathLst>
              <a:path w="19213" h="10791">
                <a:moveTo>
                  <a:pt x="0" y="0"/>
                </a:moveTo>
                <a:lnTo>
                  <a:pt x="19213" y="0"/>
                </a:lnTo>
                <a:lnTo>
                  <a:pt x="19213" y="10791"/>
                </a:lnTo>
                <a:lnTo>
                  <a:pt x="0" y="10791"/>
                </a:lnTo>
                <a:lnTo>
                  <a:pt x="0" y="0"/>
                </a:lnTo>
                <a:close/>
              </a:path>
            </a:pathLst>
          </a:custGeom>
        </p:spPr>
      </p:pic>
      <p:pic>
        <p:nvPicPr>
          <p:cNvPr id="34" name="图形" descr="商务科技城市sd合成创意背景"/>
          <p:cNvPicPr>
            <a:picLocks noChangeAspect="1"/>
          </p:cNvPicPr>
          <p:nvPr/>
        </p:nvPicPr>
        <p:blipFill>
          <a:blip r:embed="rId2"/>
          <a:srcRect l="48490" t="51663" r="12973" b="28269"/>
          <a:stretch>
            <a:fillRect/>
          </a:stretch>
        </p:blipFill>
        <p:spPr>
          <a:xfrm>
            <a:off x="138748" y="5148118"/>
            <a:ext cx="6292215" cy="1638300"/>
          </a:xfrm>
          <a:prstGeom prst="rect">
            <a:avLst/>
          </a:prstGeom>
        </p:spPr>
      </p:pic>
      <p:pic>
        <p:nvPicPr>
          <p:cNvPr id="35" name="图形" descr="商务科技城市sd合成创意背景"/>
          <p:cNvPicPr>
            <a:picLocks noChangeAspect="1"/>
          </p:cNvPicPr>
          <p:nvPr/>
        </p:nvPicPr>
        <p:blipFill>
          <a:blip r:embed="rId2"/>
          <a:srcRect l="48490" t="51663" r="16510" b="28269"/>
          <a:stretch>
            <a:fillRect/>
          </a:stretch>
        </p:blipFill>
        <p:spPr>
          <a:xfrm flipH="1">
            <a:off x="6430963" y="5238923"/>
            <a:ext cx="5713730" cy="1638300"/>
          </a:xfrm>
          <a:prstGeom prst="rect">
            <a:avLst/>
          </a:prstGeom>
        </p:spPr>
      </p:pic>
      <p:sp>
        <p:nvSpPr>
          <p:cNvPr id="7" name="图形"/>
          <p:cNvSpPr txBox="1"/>
          <p:nvPr/>
        </p:nvSpPr>
        <p:spPr>
          <a:xfrm>
            <a:off x="1224120" y="2369391"/>
            <a:ext cx="9728200" cy="645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100000"/>
              </a:lnSpc>
            </a:pPr>
            <a:r>
              <a:rPr lang="zh-CN" altLang="en-US" sz="3600" b="1" dirty="0">
                <a:solidFill>
                  <a:schemeClr val="bg1"/>
                </a:solidFill>
                <a:effectLst/>
                <a:latin typeface="Arial" panose="020B0604020202020204"/>
                <a:ea typeface="微软雅黑" panose="020B0503020204020204" pitchFamily="34" charset="-122"/>
                <a:cs typeface="思源宋体 CN Heavy" panose="02020900000000000000" charset="-122"/>
                <a:sym typeface="Arial" panose="020B0604020202020204"/>
              </a:rPr>
              <a:t>宿舍纪律管理的</a:t>
            </a:r>
            <a:r>
              <a:rPr lang="zh-CN" altLang="en-US" sz="3600" b="1" dirty="0">
                <a:solidFill>
                  <a:schemeClr val="bg1"/>
                </a:solidFill>
                <a:effectLst/>
                <a:latin typeface="Arial" panose="020B0604020202020204"/>
                <a:ea typeface="微软雅黑" panose="020B0503020204020204" pitchFamily="34" charset="-122"/>
                <a:cs typeface="思源宋体 CN Heavy" panose="02020900000000000000" charset="-122"/>
                <a:sym typeface="Arial" panose="020B0604020202020204"/>
              </a:rPr>
              <a:t>研究方案</a:t>
            </a:r>
            <a:endParaRPr lang="zh-CN" altLang="en-US" sz="3600" b="1" dirty="0">
              <a:solidFill>
                <a:schemeClr val="bg1"/>
              </a:solidFill>
              <a:effectLst/>
              <a:latin typeface="Arial" panose="020B0604020202020204"/>
              <a:ea typeface="微软雅黑" panose="020B0503020204020204" pitchFamily="34" charset="-122"/>
              <a:cs typeface="思源宋体 CN Heavy" panose="02020900000000000000" charset="-122"/>
              <a:sym typeface="Arial" panose="020B0604020202020204"/>
            </a:endParaRPr>
          </a:p>
        </p:txBody>
      </p:sp>
      <p:pic>
        <p:nvPicPr>
          <p:cNvPr id="31" name="图片 30"/>
          <p:cNvPicPr>
            <a:picLocks noChangeAspect="1"/>
          </p:cNvPicPr>
          <p:nvPr/>
        </p:nvPicPr>
        <p:blipFill rotWithShape="1">
          <a:blip r:embed="rId3" cstate="screen"/>
          <a:srcRect l="4847" t="50000"/>
          <a:stretch>
            <a:fillRect/>
          </a:stretch>
        </p:blipFill>
        <p:spPr>
          <a:xfrm>
            <a:off x="-8891" y="6064601"/>
            <a:ext cx="12209780" cy="792922"/>
          </a:xfrm>
          <a:prstGeom prst="rect">
            <a:avLst/>
          </a:prstGeom>
        </p:spPr>
      </p:pic>
      <p:pic>
        <p:nvPicPr>
          <p:cNvPr id="36" name="图片 35" descr="04"/>
          <p:cNvPicPr>
            <a:picLocks noChangeAspect="1"/>
          </p:cNvPicPr>
          <p:nvPr/>
        </p:nvPicPr>
        <p:blipFill rotWithShape="1">
          <a:blip r:embed="rId4"/>
          <a:srcRect b="28296"/>
          <a:stretch>
            <a:fillRect/>
          </a:stretch>
        </p:blipFill>
        <p:spPr>
          <a:xfrm>
            <a:off x="-437125" y="97616"/>
            <a:ext cx="1947873" cy="893265"/>
          </a:xfrm>
          <a:prstGeom prst="rect">
            <a:avLst/>
          </a:prstGeom>
          <a:noFill/>
          <a:ln w="9525">
            <a:noFill/>
          </a:ln>
        </p:spPr>
      </p:pic>
      <p:sp>
        <p:nvSpPr>
          <p:cNvPr id="14" name="图形"/>
          <p:cNvSpPr txBox="1"/>
          <p:nvPr/>
        </p:nvSpPr>
        <p:spPr>
          <a:xfrm>
            <a:off x="3260725" y="4879975"/>
            <a:ext cx="5372735" cy="85598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828800" rtl="0" eaLnBrk="1" fontAlgn="auto" latinLnBrk="0" hangingPunct="1">
              <a:lnSpc>
                <a:spcPct val="100000"/>
              </a:lnSpc>
              <a:spcBef>
                <a:spcPts val="0"/>
              </a:spcBef>
              <a:spcAft>
                <a:spcPts val="0"/>
              </a:spcAft>
              <a:buClrTx/>
              <a:buSzTx/>
              <a:buFontTx/>
              <a:buNone/>
              <a:defRPr/>
            </a:pPr>
            <a:r>
              <a:rPr lang="zh-CN" altLang="en-US" noProof="0" dirty="0">
                <a:ln>
                  <a:noFill/>
                </a:ln>
                <a:solidFill>
                  <a:schemeClr val="bg1"/>
                </a:solidFill>
                <a:effectLst>
                  <a:outerShdw blurRad="38100" dist="38100" dir="2700000" algn="tl">
                    <a:srgbClr val="000000">
                      <a:alpha val="14000"/>
                    </a:srgbClr>
                  </a:outerShdw>
                </a:effectLst>
                <a:uLnTx/>
                <a:uFillTx/>
                <a:latin typeface="Arial" panose="020B0604020202020204"/>
                <a:ea typeface="微软雅黑" panose="020B0503020204020204" pitchFamily="34" charset="-122"/>
                <a:cs typeface="思源宋体 SemiBold" panose="02020600000000000000" charset="-122"/>
                <a:sym typeface="Arial" panose="020B0604020202020204"/>
              </a:rPr>
              <a:t>指导教师：侍渊清</a:t>
            </a:r>
            <a:endParaRPr lang="zh-CN" altLang="en-US" noProof="0" dirty="0">
              <a:ln>
                <a:noFill/>
              </a:ln>
              <a:solidFill>
                <a:schemeClr val="bg1"/>
              </a:solidFill>
              <a:effectLst>
                <a:outerShdw blurRad="38100" dist="38100" dir="2700000" algn="tl">
                  <a:srgbClr val="000000">
                    <a:alpha val="14000"/>
                  </a:srgbClr>
                </a:outerShdw>
              </a:effectLst>
              <a:uLnTx/>
              <a:uFillTx/>
              <a:latin typeface="Arial" panose="020B0604020202020204"/>
              <a:ea typeface="微软雅黑" panose="020B0503020204020204" pitchFamily="34" charset="-122"/>
              <a:cs typeface="思源宋体 SemiBold" panose="02020600000000000000" charset="-122"/>
              <a:sym typeface="Arial" panose="020B0604020202020204"/>
            </a:endParaRPr>
          </a:p>
          <a:p>
            <a:pPr marL="0" marR="0" lvl="0" indent="0" algn="ctr" defTabSz="1828800" rtl="0" eaLnBrk="1" fontAlgn="auto" latinLnBrk="0" hangingPunct="1">
              <a:lnSpc>
                <a:spcPct val="100000"/>
              </a:lnSpc>
              <a:spcBef>
                <a:spcPts val="0"/>
              </a:spcBef>
              <a:spcAft>
                <a:spcPts val="0"/>
              </a:spcAft>
              <a:buClrTx/>
              <a:buSzTx/>
              <a:buFontTx/>
              <a:buNone/>
              <a:defRPr/>
            </a:pPr>
            <a:r>
              <a:rPr lang="zh-CN" altLang="en-US" dirty="0">
                <a:solidFill>
                  <a:schemeClr val="bg1"/>
                </a:solidFill>
                <a:effectLst>
                  <a:outerShdw blurRad="38100" dist="38100" dir="2700000" algn="tl">
                    <a:srgbClr val="000000">
                      <a:alpha val="14000"/>
                    </a:srgbClr>
                  </a:outerShdw>
                </a:effectLst>
                <a:latin typeface="Arial" panose="020B0604020202020204"/>
                <a:ea typeface="微软雅黑" panose="020B0503020204020204" pitchFamily="34" charset="-122"/>
                <a:cs typeface="思源宋体 SemiBold" panose="02020600000000000000" charset="-122"/>
                <a:sym typeface="Arial" panose="020B0604020202020204"/>
              </a:rPr>
              <a:t>小组成员：黎科麟，李优</a:t>
            </a:r>
            <a:r>
              <a:rPr lang="en-US" altLang="zh-CN" dirty="0">
                <a:solidFill>
                  <a:schemeClr val="bg1"/>
                </a:solidFill>
                <a:effectLst>
                  <a:outerShdw blurRad="38100" dist="38100" dir="2700000" algn="tl">
                    <a:srgbClr val="000000">
                      <a:alpha val="14000"/>
                    </a:srgbClr>
                  </a:outerShdw>
                </a:effectLst>
                <a:latin typeface="Arial" panose="020B0604020202020204"/>
                <a:ea typeface="微软雅黑" panose="020B0503020204020204" pitchFamily="34" charset="-122"/>
                <a:cs typeface="思源宋体 SemiBold" panose="02020600000000000000" charset="-122"/>
                <a:sym typeface="Arial" panose="020B0604020202020204"/>
              </a:rPr>
              <a:t>(</a:t>
            </a:r>
            <a:r>
              <a:rPr lang="zh-CN" altLang="en-US" dirty="0">
                <a:solidFill>
                  <a:schemeClr val="bg1"/>
                </a:solidFill>
                <a:effectLst>
                  <a:outerShdw blurRad="38100" dist="38100" dir="2700000" algn="tl">
                    <a:srgbClr val="000000">
                      <a:alpha val="14000"/>
                    </a:srgbClr>
                  </a:outerShdw>
                </a:effectLst>
                <a:latin typeface="Arial" panose="020B0604020202020204"/>
                <a:ea typeface="微软雅黑" panose="020B0503020204020204" pitchFamily="34" charset="-122"/>
                <a:cs typeface="思源宋体 SemiBold" panose="02020600000000000000" charset="-122"/>
                <a:sym typeface="Arial" panose="020B0604020202020204"/>
              </a:rPr>
              <a:t>朵兰不</a:t>
            </a:r>
            <a:r>
              <a:rPr lang="zh-CN" altLang="en-US" dirty="0">
                <a:solidFill>
                  <a:schemeClr val="bg1"/>
                </a:solidFill>
                <a:effectLst>
                  <a:outerShdw blurRad="38100" dist="38100" dir="2700000" algn="tl">
                    <a:srgbClr val="000000">
                      <a:alpha val="14000"/>
                    </a:srgbClr>
                  </a:outerShdw>
                </a:effectLst>
                <a:latin typeface="Arial" panose="020B0604020202020204"/>
                <a:ea typeface="微软雅黑" panose="020B0503020204020204" pitchFamily="34" charset="-122"/>
                <a:cs typeface="思源宋体 SemiBold" panose="02020600000000000000" charset="-122"/>
                <a:sym typeface="Arial" panose="020B0604020202020204"/>
              </a:rPr>
              <a:t>染），匡</a:t>
            </a:r>
            <a:r>
              <a:rPr lang="zh-CN" altLang="en-US" dirty="0">
                <a:solidFill>
                  <a:schemeClr val="bg1"/>
                </a:solidFill>
                <a:effectLst>
                  <a:outerShdw blurRad="38100" dist="38100" dir="2700000" algn="tl">
                    <a:srgbClr val="000000">
                      <a:alpha val="14000"/>
                    </a:srgbClr>
                  </a:outerShdw>
                </a:effectLst>
                <a:latin typeface="Arial" panose="020B0604020202020204"/>
                <a:ea typeface="微软雅黑" panose="020B0503020204020204" pitchFamily="34" charset="-122"/>
                <a:cs typeface="思源宋体 SemiBold" panose="02020600000000000000" charset="-122"/>
                <a:sym typeface="Arial" panose="020B0604020202020204"/>
              </a:rPr>
              <a:t>正正</a:t>
            </a:r>
            <a:endParaRPr lang="zh-CN" altLang="en-US" dirty="0">
              <a:solidFill>
                <a:schemeClr val="bg1"/>
              </a:solidFill>
              <a:effectLst>
                <a:outerShdw blurRad="38100" dist="38100" dir="2700000" algn="tl">
                  <a:srgbClr val="000000">
                    <a:alpha val="14000"/>
                  </a:srgbClr>
                </a:outerShdw>
              </a:effectLst>
              <a:latin typeface="Arial" panose="020B0604020202020204"/>
              <a:ea typeface="微软雅黑" panose="020B0503020204020204" pitchFamily="34" charset="-122"/>
              <a:cs typeface="思源宋体 SemiBold" panose="02020600000000000000" charset="-122"/>
              <a:sym typeface="Arial" panose="020B0604020202020204"/>
            </a:endParaRPr>
          </a:p>
        </p:txBody>
      </p:sp>
      <p:sp>
        <p:nvSpPr>
          <p:cNvPr id="15" name="图形"/>
          <p:cNvSpPr/>
          <p:nvPr/>
        </p:nvSpPr>
        <p:spPr>
          <a:xfrm>
            <a:off x="7291148" y="5429885"/>
            <a:ext cx="911225" cy="184150"/>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noFill/>
          <a:ln w="25400">
            <a:gradFill>
              <a:gsLst>
                <a:gs pos="0">
                  <a:srgbClr val="0462E1">
                    <a:alpha val="0"/>
                  </a:srgbClr>
                </a:gs>
                <a:gs pos="52000">
                  <a:schemeClr val="bg1"/>
                </a:gs>
                <a:gs pos="100000">
                  <a:srgbClr val="0462E1">
                    <a:alpha val="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Arial" panose="020B0604020202020204"/>
              <a:ea typeface="微软雅黑" panose="020B0503020204020204" pitchFamily="34" charset="-122"/>
              <a:cs typeface="思源黑体 CN Medium" panose="020B0600000000000000" charset="-122"/>
              <a:sym typeface="Arial" panose="020B0604020202020204"/>
            </a:endParaRPr>
          </a:p>
        </p:txBody>
      </p:sp>
      <p:sp>
        <p:nvSpPr>
          <p:cNvPr id="16" name="图形"/>
          <p:cNvSpPr/>
          <p:nvPr/>
        </p:nvSpPr>
        <p:spPr>
          <a:xfrm flipH="1">
            <a:off x="4227831" y="5429885"/>
            <a:ext cx="911225" cy="184150"/>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noFill/>
          <a:ln w="25400">
            <a:gradFill>
              <a:gsLst>
                <a:gs pos="0">
                  <a:srgbClr val="0462E1">
                    <a:alpha val="0"/>
                  </a:srgbClr>
                </a:gs>
                <a:gs pos="52000">
                  <a:schemeClr val="bg1"/>
                </a:gs>
                <a:gs pos="100000">
                  <a:srgbClr val="0462E1">
                    <a:alpha val="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Arial" panose="020B0604020202020204"/>
              <a:ea typeface="微软雅黑" panose="020B0503020204020204" pitchFamily="34" charset="-122"/>
              <a:cs typeface="思源黑体 CN Medium" panose="020B0600000000000000" charset="-122"/>
              <a:sym typeface="Arial" panose="020B0604020202020204"/>
            </a:endParaRPr>
          </a:p>
        </p:txBody>
      </p:sp>
      <p:sp>
        <p:nvSpPr>
          <p:cNvPr id="37" name="PA-文本框 15"/>
          <p:cNvSpPr txBox="1"/>
          <p:nvPr/>
        </p:nvSpPr>
        <p:spPr>
          <a:xfrm>
            <a:off x="9308602" y="282638"/>
            <a:ext cx="2876096"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spc="300" dirty="0">
                <a:solidFill>
                  <a:schemeClr val="bg1"/>
                </a:solidFill>
                <a:effectLst>
                  <a:outerShdw blurRad="38100" dist="38100" dir="2700000" algn="tl">
                    <a:srgbClr val="000000">
                      <a:alpha val="43137"/>
                    </a:srgbClr>
                  </a:outerShdw>
                </a:effectLst>
                <a:latin typeface="字心坊诗雅体常规体" pitchFamily="2" charset="-122"/>
                <a:ea typeface="字心坊诗雅体常规体" pitchFamily="2" charset="-122"/>
                <a:cs typeface="+mn-ea"/>
                <a:sym typeface="+mn-lt"/>
              </a:rPr>
              <a:t>创意路演大赛</a:t>
            </a:r>
            <a:endParaRPr lang="zh-CN" altLang="en-US" sz="2800" b="1" spc="300" dirty="0">
              <a:solidFill>
                <a:schemeClr val="bg1"/>
              </a:solidFill>
              <a:effectLst>
                <a:outerShdw blurRad="38100" dist="38100" dir="2700000" algn="tl">
                  <a:srgbClr val="000000">
                    <a:alpha val="43137"/>
                  </a:srgbClr>
                </a:outerShdw>
              </a:effectLst>
              <a:latin typeface="字心坊诗雅体常规体" pitchFamily="2" charset="-122"/>
              <a:ea typeface="字心坊诗雅体常规体" pitchFamily="2" charset="-122"/>
              <a:cs typeface="+mn-ea"/>
              <a:sym typeface="+mn-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5"/>
          <p:cNvSpPr txBox="1"/>
          <p:nvPr/>
        </p:nvSpPr>
        <p:spPr>
          <a:xfrm>
            <a:off x="347717" y="147300"/>
            <a:ext cx="1873193"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spc="300" dirty="0">
                <a:solidFill>
                  <a:schemeClr val="bg1"/>
                </a:solidFill>
                <a:effectLst>
                  <a:outerShdw blurRad="38100" dist="38100" dir="2700000" algn="tl">
                    <a:srgbClr val="000000">
                      <a:alpha val="43137"/>
                    </a:srgbClr>
                  </a:outerShdw>
                </a:effectLst>
                <a:latin typeface="字心坊诗雅体常规体" pitchFamily="2" charset="-122"/>
                <a:ea typeface="字心坊诗雅体常规体" pitchFamily="2" charset="-122"/>
                <a:cs typeface="+mn-ea"/>
                <a:sym typeface="+mn-lt"/>
              </a:rPr>
              <a:t>创意路演</a:t>
            </a:r>
            <a:endParaRPr lang="zh-CN" altLang="en-US" sz="2800" b="1" spc="300" dirty="0">
              <a:solidFill>
                <a:schemeClr val="bg1"/>
              </a:solidFill>
              <a:effectLst>
                <a:outerShdw blurRad="38100" dist="38100" dir="2700000" algn="tl">
                  <a:srgbClr val="000000">
                    <a:alpha val="43137"/>
                  </a:srgbClr>
                </a:outerShdw>
              </a:effectLst>
              <a:latin typeface="字心坊诗雅体常规体" pitchFamily="2" charset="-122"/>
              <a:ea typeface="字心坊诗雅体常规体" pitchFamily="2" charset="-122"/>
              <a:cs typeface="+mn-ea"/>
              <a:sym typeface="+mn-lt"/>
            </a:endParaRPr>
          </a:p>
        </p:txBody>
      </p:sp>
      <p:sp>
        <p:nvSpPr>
          <p:cNvPr id="4" name="图形"/>
          <p:cNvSpPr/>
          <p:nvPr/>
        </p:nvSpPr>
        <p:spPr>
          <a:xfrm>
            <a:off x="8286694" y="3244849"/>
            <a:ext cx="911225" cy="184150"/>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noFill/>
          <a:ln w="25400">
            <a:gradFill>
              <a:gsLst>
                <a:gs pos="0">
                  <a:srgbClr val="020202">
                    <a:alpha val="0"/>
                  </a:srgbClr>
                </a:gs>
                <a:gs pos="52000">
                  <a:schemeClr val="bg1"/>
                </a:gs>
                <a:gs pos="100000">
                  <a:srgbClr val="020202">
                    <a:alpha val="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Arial" panose="020B0604020202020204"/>
              <a:ea typeface="微软雅黑" panose="020B0503020204020204" pitchFamily="34" charset="-122"/>
              <a:cs typeface="思源黑体 CN Medium" panose="020B0600000000000000" charset="-122"/>
              <a:sym typeface="Arial" panose="020B0604020202020204"/>
            </a:endParaRPr>
          </a:p>
        </p:txBody>
      </p:sp>
      <p:sp>
        <p:nvSpPr>
          <p:cNvPr id="5" name="图形"/>
          <p:cNvSpPr/>
          <p:nvPr/>
        </p:nvSpPr>
        <p:spPr>
          <a:xfrm flipH="1">
            <a:off x="2863602" y="3244849"/>
            <a:ext cx="911225" cy="184150"/>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noFill/>
          <a:ln w="25400">
            <a:gradFill>
              <a:gsLst>
                <a:gs pos="0">
                  <a:srgbClr val="020202">
                    <a:alpha val="0"/>
                  </a:srgbClr>
                </a:gs>
                <a:gs pos="52000">
                  <a:schemeClr val="bg1"/>
                </a:gs>
                <a:gs pos="100000">
                  <a:srgbClr val="020202">
                    <a:alpha val="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Arial" panose="020B0604020202020204"/>
              <a:ea typeface="微软雅黑" panose="020B0503020204020204" pitchFamily="34" charset="-122"/>
              <a:cs typeface="思源黑体 CN Medium" panose="020B0600000000000000" charset="-122"/>
              <a:sym typeface="Arial" panose="020B0604020202020204"/>
            </a:endParaRPr>
          </a:p>
        </p:txBody>
      </p:sp>
      <p:sp>
        <p:nvSpPr>
          <p:cNvPr id="17" name="Title 4"/>
          <p:cNvSpPr txBox="1"/>
          <p:nvPr/>
        </p:nvSpPr>
        <p:spPr>
          <a:xfrm>
            <a:off x="4597373" y="3013501"/>
            <a:ext cx="2982870" cy="830997"/>
          </a:xfrm>
          <a:prstGeom prst="rect">
            <a:avLst/>
          </a:prstGeom>
        </p:spPr>
        <p:txBody>
          <a:bodyPr wrap="square">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FBE37D"/>
                </a:solidFill>
                <a:effectLst>
                  <a:outerShdw blurRad="38100" dist="38100" dir="2700000" algn="tl">
                    <a:srgbClr val="000000">
                      <a:alpha val="43137"/>
                    </a:srgbClr>
                  </a:outerShdw>
                </a:effectLst>
                <a:latin typeface="字心坊诗雅体常规体" pitchFamily="2" charset="-122"/>
                <a:ea typeface="字心坊诗雅体常规体" pitchFamily="2" charset="-122"/>
              </a:rPr>
              <a:t>05 </a:t>
            </a:r>
            <a:r>
              <a:rPr lang="zh-CN" altLang="en-US" sz="3600" b="1" dirty="0">
                <a:solidFill>
                  <a:srgbClr val="FBE37D"/>
                </a:solidFill>
                <a:effectLst>
                  <a:outerShdw blurRad="38100" dist="38100" dir="2700000" algn="tl">
                    <a:srgbClr val="000000">
                      <a:alpha val="43137"/>
                    </a:srgbClr>
                  </a:outerShdw>
                </a:effectLst>
                <a:latin typeface="字心坊诗雅体常规体" pitchFamily="2" charset="-122"/>
                <a:ea typeface="字心坊诗雅体常规体" pitchFamily="2" charset="-122"/>
              </a:rPr>
              <a:t>反思展望</a:t>
            </a:r>
            <a:endParaRPr lang="en-US" sz="3600" b="1" dirty="0">
              <a:solidFill>
                <a:srgbClr val="FBE37D"/>
              </a:solidFill>
              <a:effectLst>
                <a:outerShdw blurRad="38100" dist="38100" dir="2700000" algn="tl">
                  <a:srgbClr val="000000">
                    <a:alpha val="43137"/>
                  </a:srgbClr>
                </a:outerShdw>
              </a:effectLst>
              <a:latin typeface="字心坊诗雅体常规体" pitchFamily="2" charset="-122"/>
              <a:ea typeface="字心坊诗雅体常规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9"/>
          <p:cNvGrpSpPr/>
          <p:nvPr/>
        </p:nvGrpSpPr>
        <p:grpSpPr>
          <a:xfrm>
            <a:off x="535303" y="1558936"/>
            <a:ext cx="11122315" cy="1206936"/>
            <a:chOff x="654049" y="2520587"/>
            <a:chExt cx="4236816" cy="1206936"/>
          </a:xfrm>
        </p:grpSpPr>
        <p:sp>
          <p:nvSpPr>
            <p:cNvPr id="6" name="Rectangle 7"/>
            <p:cNvSpPr/>
            <p:nvPr/>
          </p:nvSpPr>
          <p:spPr>
            <a:xfrm>
              <a:off x="654049" y="2520587"/>
              <a:ext cx="4236816" cy="1206936"/>
            </a:xfrm>
            <a:prstGeom prst="rect">
              <a:avLst/>
            </a:prstGeom>
            <a:noFill/>
            <a:ln w="12700" cap="rnd">
              <a:gradFill>
                <a:gsLst>
                  <a:gs pos="0">
                    <a:schemeClr val="accent1">
                      <a:lumMod val="40000"/>
                      <a:lumOff val="60000"/>
                    </a:schemeClr>
                  </a:gs>
                  <a:gs pos="100000">
                    <a:schemeClr val="accent2">
                      <a:alpha val="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en-US" altLang="zh-CN" sz="2800" b="1" dirty="0">
                <a:solidFill>
                  <a:schemeClr val="bg1"/>
                </a:solidFill>
                <a:latin typeface="字心坊诗雅体常规体" pitchFamily="2" charset="-122"/>
                <a:ea typeface="字心坊诗雅体常规体" pitchFamily="2" charset="-122"/>
              </a:endParaRPr>
            </a:p>
          </p:txBody>
        </p:sp>
        <p:sp>
          <p:nvSpPr>
            <p:cNvPr id="7" name="TextBox 9"/>
            <p:cNvSpPr txBox="1"/>
            <p:nvPr/>
          </p:nvSpPr>
          <p:spPr>
            <a:xfrm>
              <a:off x="825067" y="2735010"/>
              <a:ext cx="3894780" cy="369332"/>
            </a:xfrm>
            <a:prstGeom prst="rect">
              <a:avLst/>
            </a:prstGeom>
            <a:noFill/>
            <a:effectLst/>
          </p:spPr>
          <p:txBody>
            <a:bodyPr wrap="none" rtlCol="0" anchor="b">
              <a:noAutofit/>
            </a:bodyPr>
            <a:lstStyle>
              <a:defPPr>
                <a:defRPr lang="zh-CN"/>
              </a:defPPr>
              <a:lvl1pPr>
                <a:defRPr b="1" i="0">
                  <a:gradFill>
                    <a:gsLst>
                      <a:gs pos="0">
                        <a:schemeClr val="accent2">
                          <a:lumMod val="60000"/>
                          <a:lumOff val="40000"/>
                        </a:schemeClr>
                      </a:gs>
                      <a:gs pos="60000">
                        <a:schemeClr val="accent2"/>
                      </a:gs>
                    </a:gsLst>
                    <a:lin ang="2700000" scaled="0"/>
                  </a:gradFill>
                  <a:effectLst/>
                </a:defRPr>
              </a:lvl1pPr>
            </a:lstStyle>
            <a:p>
              <a:pPr>
                <a:lnSpc>
                  <a:spcPct val="100000"/>
                </a:lnSpc>
              </a:pPr>
              <a:r>
                <a:rPr lang="zh-CN" altLang="en-US" sz="2800" dirty="0">
                  <a:solidFill>
                    <a:schemeClr val="bg1"/>
                  </a:solidFill>
                  <a:latin typeface="字心坊诗雅体常规体" pitchFamily="2" charset="-122"/>
                  <a:ea typeface="字心坊诗雅体常规体" pitchFamily="2" charset="-122"/>
                </a:rPr>
                <a:t>本研究可以如何完善</a:t>
              </a:r>
              <a:endParaRPr lang="zh-CN" altLang="en-US" sz="2800" dirty="0">
                <a:solidFill>
                  <a:schemeClr val="bg1"/>
                </a:solidFill>
                <a:latin typeface="字心坊诗雅体常规体" pitchFamily="2" charset="-122"/>
                <a:ea typeface="字心坊诗雅体常规体" pitchFamily="2" charset="-122"/>
              </a:endParaRPr>
            </a:p>
          </p:txBody>
        </p:sp>
      </p:grpSp>
      <p:grpSp>
        <p:nvGrpSpPr>
          <p:cNvPr id="8" name="Group 28"/>
          <p:cNvGrpSpPr/>
          <p:nvPr/>
        </p:nvGrpSpPr>
        <p:grpSpPr>
          <a:xfrm>
            <a:off x="535303" y="2911822"/>
            <a:ext cx="11122315" cy="1206936"/>
            <a:chOff x="654049" y="3730768"/>
            <a:chExt cx="4236816" cy="1206936"/>
          </a:xfrm>
        </p:grpSpPr>
        <p:sp>
          <p:nvSpPr>
            <p:cNvPr id="9" name="Rectangle 12"/>
            <p:cNvSpPr/>
            <p:nvPr/>
          </p:nvSpPr>
          <p:spPr>
            <a:xfrm>
              <a:off x="654049" y="3730768"/>
              <a:ext cx="4236816" cy="1206936"/>
            </a:xfrm>
            <a:prstGeom prst="rect">
              <a:avLst/>
            </a:prstGeom>
            <a:noFill/>
            <a:ln w="12700" cap="rnd">
              <a:gradFill>
                <a:gsLst>
                  <a:gs pos="0">
                    <a:schemeClr val="accent1">
                      <a:lumMod val="60000"/>
                      <a:lumOff val="40000"/>
                    </a:schemeClr>
                  </a:gs>
                  <a:gs pos="100000">
                    <a:schemeClr val="accent4">
                      <a:alpha val="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en-US" altLang="zh-CN" sz="2800" b="1" dirty="0">
                <a:solidFill>
                  <a:schemeClr val="bg1"/>
                </a:solidFill>
                <a:latin typeface="字心坊诗雅体常规体" pitchFamily="2" charset="-122"/>
                <a:ea typeface="字心坊诗雅体常规体" pitchFamily="2" charset="-122"/>
              </a:endParaRPr>
            </a:p>
          </p:txBody>
        </p:sp>
        <p:sp>
          <p:nvSpPr>
            <p:cNvPr id="10" name="TextBox 14"/>
            <p:cNvSpPr txBox="1"/>
            <p:nvPr/>
          </p:nvSpPr>
          <p:spPr>
            <a:xfrm>
              <a:off x="825067" y="3945190"/>
              <a:ext cx="3894780" cy="369332"/>
            </a:xfrm>
            <a:prstGeom prst="rect">
              <a:avLst/>
            </a:prstGeom>
            <a:noFill/>
            <a:effectLst/>
          </p:spPr>
          <p:txBody>
            <a:bodyPr wrap="none" rtlCol="0" anchor="b">
              <a:noAutofit/>
            </a:bodyPr>
            <a:lstStyle>
              <a:defPPr>
                <a:defRPr lang="zh-CN"/>
              </a:defPPr>
              <a:lvl1pPr>
                <a:defRPr b="1" i="0">
                  <a:gradFill>
                    <a:gsLst>
                      <a:gs pos="0">
                        <a:schemeClr val="accent4">
                          <a:lumMod val="60000"/>
                          <a:lumOff val="40000"/>
                        </a:schemeClr>
                      </a:gs>
                      <a:gs pos="60000">
                        <a:schemeClr val="accent4"/>
                      </a:gs>
                    </a:gsLst>
                    <a:lin ang="2700000" scaled="0"/>
                  </a:gradFill>
                  <a:effectLst/>
                </a:defRPr>
              </a:lvl1pPr>
            </a:lstStyle>
            <a:p>
              <a:pPr>
                <a:lnSpc>
                  <a:spcPct val="100000"/>
                </a:lnSpc>
              </a:pPr>
              <a:r>
                <a:rPr lang="zh-CN" altLang="en-US" sz="2800" dirty="0">
                  <a:solidFill>
                    <a:schemeClr val="bg1"/>
                  </a:solidFill>
                  <a:latin typeface="字心坊诗雅体常规体" pitchFamily="2" charset="-122"/>
                  <a:ea typeface="字心坊诗雅体常规体" pitchFamily="2" charset="-122"/>
                </a:rPr>
                <a:t>预计还能出什么成果</a:t>
              </a:r>
              <a:endParaRPr lang="zh-CN" altLang="en-US" sz="2800" dirty="0">
                <a:solidFill>
                  <a:schemeClr val="bg1"/>
                </a:solidFill>
                <a:latin typeface="字心坊诗雅体常规体" pitchFamily="2" charset="-122"/>
                <a:ea typeface="字心坊诗雅体常规体" pitchFamily="2" charset="-122"/>
              </a:endParaRPr>
            </a:p>
          </p:txBody>
        </p:sp>
      </p:grpSp>
      <p:sp>
        <p:nvSpPr>
          <p:cNvPr id="11" name="Title 34"/>
          <p:cNvSpPr txBox="1"/>
          <p:nvPr/>
        </p:nvSpPr>
        <p:spPr>
          <a:xfrm>
            <a:off x="666750" y="384313"/>
            <a:ext cx="10858500" cy="1028700"/>
          </a:xfrm>
          <a:prstGeom prst="rect">
            <a:avLst/>
          </a:prstGeom>
        </p:spPr>
        <p:txBody>
          <a:bodyPr wrap="square">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solidFill>
                  <a:schemeClr val="bg1"/>
                </a:solidFill>
                <a:latin typeface="字心坊诗雅体常规体" pitchFamily="2" charset="-122"/>
                <a:ea typeface="字心坊诗雅体常规体" pitchFamily="2" charset="-122"/>
              </a:rPr>
              <a:t>展望</a:t>
            </a:r>
            <a:endParaRPr lang="en-US" dirty="0">
              <a:solidFill>
                <a:schemeClr val="bg1"/>
              </a:solidFill>
              <a:latin typeface="字心坊诗雅体常规体" pitchFamily="2" charset="-122"/>
              <a:ea typeface="字心坊诗雅体常规体" pitchFamily="2" charset="-122"/>
            </a:endParaRPr>
          </a:p>
        </p:txBody>
      </p:sp>
      <p:sp>
        <p:nvSpPr>
          <p:cNvPr id="12" name="文本框 11"/>
          <p:cNvSpPr txBox="1"/>
          <p:nvPr/>
        </p:nvSpPr>
        <p:spPr>
          <a:xfrm>
            <a:off x="984250" y="2214880"/>
            <a:ext cx="6726555" cy="460375"/>
          </a:xfrm>
          <a:prstGeom prst="rect">
            <a:avLst/>
          </a:prstGeom>
          <a:noFill/>
        </p:spPr>
        <p:txBody>
          <a:bodyPr wrap="square" rtlCol="0">
            <a:spAutoFit/>
          </a:bodyPr>
          <a:p>
            <a:r>
              <a:rPr lang="zh-CN" altLang="en-US" sz="2400">
                <a:solidFill>
                  <a:schemeClr val="bg1"/>
                </a:solidFill>
              </a:rPr>
              <a:t>添加物联网功能，</a:t>
            </a:r>
            <a:r>
              <a:rPr lang="zh-CN" altLang="en-US" sz="2400">
                <a:solidFill>
                  <a:schemeClr val="bg1"/>
                </a:solidFill>
              </a:rPr>
              <a:t>使用更高级的声音识别</a:t>
            </a:r>
            <a:r>
              <a:rPr lang="zh-CN" altLang="en-US" sz="2400">
                <a:solidFill>
                  <a:schemeClr val="bg1"/>
                </a:solidFill>
              </a:rPr>
              <a:t>算法</a:t>
            </a:r>
            <a:endParaRPr lang="zh-CN" altLang="en-US" sz="2400">
              <a:solidFill>
                <a:schemeClr val="bg1"/>
              </a:solidFill>
            </a:endParaRPr>
          </a:p>
        </p:txBody>
      </p:sp>
      <p:sp>
        <p:nvSpPr>
          <p:cNvPr id="13" name="文本框 12"/>
          <p:cNvSpPr txBox="1"/>
          <p:nvPr/>
        </p:nvSpPr>
        <p:spPr>
          <a:xfrm>
            <a:off x="1165225" y="3514725"/>
            <a:ext cx="4064000" cy="460375"/>
          </a:xfrm>
          <a:prstGeom prst="rect">
            <a:avLst/>
          </a:prstGeom>
          <a:noFill/>
        </p:spPr>
        <p:txBody>
          <a:bodyPr wrap="square" rtlCol="0">
            <a:spAutoFit/>
          </a:bodyPr>
          <a:p>
            <a:r>
              <a:rPr lang="zh-CN" altLang="en-US" sz="2400">
                <a:solidFill>
                  <a:schemeClr val="bg1"/>
                </a:solidFill>
              </a:rPr>
              <a:t>拭目以待</a:t>
            </a:r>
            <a:endParaRPr lang="zh-CN" altLang="en-US" sz="24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5"/>
          <p:cNvSpPr txBox="1"/>
          <p:nvPr>
            <p:custDataLst>
              <p:tags r:id="rId1"/>
            </p:custDataLst>
          </p:nvPr>
        </p:nvSpPr>
        <p:spPr>
          <a:xfrm>
            <a:off x="1593215" y="2336165"/>
            <a:ext cx="7217410" cy="508000"/>
          </a:xfrm>
          <a:prstGeom prst="rect">
            <a:avLst/>
          </a:prstGeom>
          <a:noFill/>
          <a:ln>
            <a:noFill/>
          </a:ln>
        </p:spPr>
        <p:txBody>
          <a:bodyPr wrap="none" lIns="91440" tIns="45720" rIns="91440" bIns="45720" anchor="b" anchorCtr="0">
            <a:noAutofit/>
          </a:bodyPr>
          <a:lstStyle/>
          <a:p>
            <a:pPr algn="ctr">
              <a:lnSpc>
                <a:spcPct val="100000"/>
              </a:lnSpc>
              <a:buSzPct val="25000"/>
            </a:pPr>
            <a:r>
              <a:rPr lang="zh-CN" altLang="en-US" sz="2800" b="1" dirty="0">
                <a:solidFill>
                  <a:schemeClr val="bg1"/>
                </a:solidFill>
                <a:latin typeface="字心坊诗雅体常规体" pitchFamily="2" charset="-122"/>
                <a:ea typeface="字心坊诗雅体常规体" pitchFamily="2" charset="-122"/>
              </a:rPr>
              <a:t>采用实验法，采集噪声</a:t>
            </a:r>
            <a:r>
              <a:rPr lang="zh-CN" altLang="en-US" sz="2800" b="1" dirty="0">
                <a:solidFill>
                  <a:schemeClr val="bg1"/>
                </a:solidFill>
                <a:latin typeface="字心坊诗雅体常规体" pitchFamily="2" charset="-122"/>
                <a:ea typeface="字心坊诗雅体常规体" pitchFamily="2" charset="-122"/>
              </a:rPr>
              <a:t>数据，过滤掉特定波形的</a:t>
            </a:r>
            <a:r>
              <a:rPr lang="zh-CN" altLang="en-US" sz="2800" b="1" dirty="0">
                <a:solidFill>
                  <a:schemeClr val="bg1"/>
                </a:solidFill>
                <a:latin typeface="字心坊诗雅体常规体" pitchFamily="2" charset="-122"/>
                <a:ea typeface="字心坊诗雅体常规体" pitchFamily="2" charset="-122"/>
              </a:rPr>
              <a:t>噪音</a:t>
            </a:r>
            <a:endParaRPr lang="zh-CN" altLang="en-US" sz="2800" b="1" dirty="0">
              <a:solidFill>
                <a:schemeClr val="bg1"/>
              </a:solidFill>
              <a:latin typeface="字心坊诗雅体常规体" pitchFamily="2" charset="-122"/>
              <a:ea typeface="字心坊诗雅体常规体" pitchFamily="2" charset="-122"/>
            </a:endParaRPr>
          </a:p>
        </p:txBody>
      </p:sp>
      <p:sp>
        <p:nvSpPr>
          <p:cNvPr id="4" name="TextBox 6"/>
          <p:cNvSpPr txBox="1"/>
          <p:nvPr>
            <p:custDataLst>
              <p:tags r:id="rId2"/>
            </p:custDataLst>
          </p:nvPr>
        </p:nvSpPr>
        <p:spPr>
          <a:xfrm>
            <a:off x="1234440" y="1558290"/>
            <a:ext cx="3930650" cy="645160"/>
          </a:xfrm>
          <a:prstGeom prst="rect">
            <a:avLst/>
          </a:prstGeom>
          <a:noFill/>
          <a:ln>
            <a:noFill/>
          </a:ln>
        </p:spPr>
        <p:txBody>
          <a:bodyPr wrap="square" lIns="91440" tIns="45720" rIns="91440" bIns="45720" anchor="ctr" anchorCtr="0">
            <a:spAutoFit/>
          </a:bodyPr>
          <a:lstStyle/>
          <a:p>
            <a:pPr>
              <a:lnSpc>
                <a:spcPct val="100000"/>
              </a:lnSpc>
              <a:buSzPct val="25000"/>
            </a:pPr>
            <a:r>
              <a:rPr lang="zh-CN" altLang="en-US" sz="3600" b="1" dirty="0">
                <a:solidFill>
                  <a:schemeClr val="bg1"/>
                </a:solidFill>
                <a:latin typeface="字心坊诗雅体常规体" pitchFamily="2" charset="-122"/>
                <a:ea typeface="字心坊诗雅体常规体" pitchFamily="2" charset="-122"/>
              </a:rPr>
              <a:t>问题</a:t>
            </a:r>
            <a:r>
              <a:rPr lang="en-US" altLang="zh-CN" sz="3600" b="1" dirty="0">
                <a:solidFill>
                  <a:schemeClr val="bg1"/>
                </a:solidFill>
                <a:latin typeface="字心坊诗雅体常规体" pitchFamily="2" charset="-122"/>
                <a:ea typeface="字心坊诗雅体常规体" pitchFamily="2" charset="-122"/>
              </a:rPr>
              <a:t>1 </a:t>
            </a:r>
            <a:r>
              <a:rPr lang="zh-CN" altLang="en-US" sz="3600" b="1" dirty="0">
                <a:solidFill>
                  <a:schemeClr val="bg1"/>
                </a:solidFill>
                <a:latin typeface="字心坊诗雅体常规体" pitchFamily="2" charset="-122"/>
                <a:ea typeface="字心坊诗雅体常规体" pitchFamily="2" charset="-122"/>
              </a:rPr>
              <a:t>噪声</a:t>
            </a:r>
            <a:r>
              <a:rPr lang="zh-CN" altLang="en-US" sz="3600" b="1" dirty="0">
                <a:solidFill>
                  <a:schemeClr val="bg1"/>
                </a:solidFill>
                <a:latin typeface="字心坊诗雅体常规体" pitchFamily="2" charset="-122"/>
                <a:ea typeface="字心坊诗雅体常规体" pitchFamily="2" charset="-122"/>
              </a:rPr>
              <a:t>过滤</a:t>
            </a:r>
            <a:endParaRPr lang="zh-CN" altLang="en-US" sz="3600" b="1" dirty="0">
              <a:solidFill>
                <a:schemeClr val="bg1"/>
              </a:solidFill>
              <a:latin typeface="字心坊诗雅体常规体" pitchFamily="2" charset="-122"/>
              <a:ea typeface="字心坊诗雅体常规体" pitchFamily="2" charset="-122"/>
            </a:endParaRPr>
          </a:p>
        </p:txBody>
      </p:sp>
      <p:sp>
        <p:nvSpPr>
          <p:cNvPr id="6" name="Title 32"/>
          <p:cNvSpPr txBox="1"/>
          <p:nvPr/>
        </p:nvSpPr>
        <p:spPr>
          <a:xfrm>
            <a:off x="196574" y="397565"/>
            <a:ext cx="10858500" cy="1028700"/>
          </a:xfrm>
          <a:prstGeom prst="rect">
            <a:avLst/>
          </a:prstGeom>
        </p:spPr>
        <p:txBody>
          <a:bodyPr wrap="square">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chemeClr val="bg1"/>
                </a:solidFill>
                <a:latin typeface="字心坊诗雅体常规体" pitchFamily="2" charset="-122"/>
                <a:ea typeface="字心坊诗雅体常规体" pitchFamily="2" charset="-122"/>
              </a:rPr>
              <a:t>本研究性学习过程中遇到的问题及解决方法</a:t>
            </a:r>
            <a:endParaRPr lang="en-US" dirty="0">
              <a:solidFill>
                <a:schemeClr val="bg1"/>
              </a:solidFill>
              <a:latin typeface="字心坊诗雅体常规体" pitchFamily="2" charset="-122"/>
              <a:ea typeface="字心坊诗雅体常规体" pitchFamily="2" charset="-122"/>
            </a:endParaRPr>
          </a:p>
        </p:txBody>
      </p:sp>
      <p:sp>
        <p:nvSpPr>
          <p:cNvPr id="8" name="TextBox 15"/>
          <p:cNvSpPr txBox="1"/>
          <p:nvPr>
            <p:custDataLst>
              <p:tags r:id="rId3"/>
            </p:custDataLst>
          </p:nvPr>
        </p:nvSpPr>
        <p:spPr>
          <a:xfrm>
            <a:off x="1047750" y="4825365"/>
            <a:ext cx="7762875" cy="508000"/>
          </a:xfrm>
          <a:prstGeom prst="rect">
            <a:avLst/>
          </a:prstGeom>
          <a:noFill/>
          <a:ln>
            <a:noFill/>
          </a:ln>
        </p:spPr>
        <p:txBody>
          <a:bodyPr wrap="none" lIns="91440" tIns="45720" rIns="91440" bIns="45720" anchor="b" anchorCtr="0">
            <a:noAutofit/>
          </a:bodyPr>
          <a:lstStyle/>
          <a:p>
            <a:pPr algn="ctr">
              <a:lnSpc>
                <a:spcPct val="100000"/>
              </a:lnSpc>
              <a:buSzPct val="25000"/>
            </a:pPr>
            <a:r>
              <a:rPr lang="zh-CN" altLang="en-US" sz="2800" b="1" dirty="0">
                <a:solidFill>
                  <a:schemeClr val="bg1"/>
                </a:solidFill>
                <a:latin typeface="字心坊诗雅体常规体" pitchFamily="2" charset="-122"/>
                <a:ea typeface="字心坊诗雅体常规体" pitchFamily="2" charset="-122"/>
              </a:rPr>
              <a:t>采用锂电池</a:t>
            </a:r>
            <a:r>
              <a:rPr lang="en-US" altLang="zh-CN" sz="2800" b="1" dirty="0">
                <a:solidFill>
                  <a:schemeClr val="bg1"/>
                </a:solidFill>
                <a:latin typeface="字心坊诗雅体常规体" pitchFamily="2" charset="-122"/>
                <a:ea typeface="字心坊诗雅体常规体" pitchFamily="2" charset="-122"/>
              </a:rPr>
              <a:t>+</a:t>
            </a:r>
            <a:r>
              <a:rPr lang="zh-CN" altLang="en-US" sz="2800" b="1" dirty="0">
                <a:solidFill>
                  <a:schemeClr val="bg1"/>
                </a:solidFill>
                <a:latin typeface="字心坊诗雅体常规体" pitchFamily="2" charset="-122"/>
                <a:ea typeface="字心坊诗雅体常规体" pitchFamily="2" charset="-122"/>
              </a:rPr>
              <a:t>电网供电，确保全时监控（</a:t>
            </a:r>
            <a:r>
              <a:rPr lang="zh-CN" altLang="en-US" sz="2800" b="1" dirty="0">
                <a:solidFill>
                  <a:schemeClr val="bg1"/>
                </a:solidFill>
                <a:latin typeface="字心坊诗雅体常规体" pitchFamily="2" charset="-122"/>
                <a:ea typeface="字心坊诗雅体常规体" pitchFamily="2" charset="-122"/>
              </a:rPr>
              <a:t>制作中）</a:t>
            </a:r>
            <a:endParaRPr lang="zh-CN" altLang="en-US" sz="2800" b="1" dirty="0">
              <a:solidFill>
                <a:schemeClr val="bg1"/>
              </a:solidFill>
              <a:latin typeface="字心坊诗雅体常规体" pitchFamily="2" charset="-122"/>
              <a:ea typeface="字心坊诗雅体常规体" pitchFamily="2" charset="-122"/>
            </a:endParaRPr>
          </a:p>
        </p:txBody>
      </p:sp>
      <p:sp>
        <p:nvSpPr>
          <p:cNvPr id="9" name="TextBox 6"/>
          <p:cNvSpPr txBox="1"/>
          <p:nvPr>
            <p:custDataLst>
              <p:tags r:id="rId4"/>
            </p:custDataLst>
          </p:nvPr>
        </p:nvSpPr>
        <p:spPr>
          <a:xfrm>
            <a:off x="1150730" y="3858843"/>
            <a:ext cx="3398653" cy="645160"/>
          </a:xfrm>
          <a:prstGeom prst="rect">
            <a:avLst/>
          </a:prstGeom>
          <a:noFill/>
          <a:ln>
            <a:noFill/>
          </a:ln>
        </p:spPr>
        <p:txBody>
          <a:bodyPr wrap="square" lIns="91440" tIns="45720" rIns="91440" bIns="45720" anchor="ctr" anchorCtr="0">
            <a:spAutoFit/>
          </a:bodyPr>
          <a:lstStyle/>
          <a:p>
            <a:pPr>
              <a:lnSpc>
                <a:spcPct val="100000"/>
              </a:lnSpc>
              <a:buSzPct val="25000"/>
            </a:pPr>
            <a:r>
              <a:rPr lang="zh-CN" altLang="en-US" sz="3600" b="1" dirty="0">
                <a:solidFill>
                  <a:schemeClr val="bg1"/>
                </a:solidFill>
                <a:latin typeface="字心坊诗雅体常规体" pitchFamily="2" charset="-122"/>
                <a:ea typeface="字心坊诗雅体常规体" pitchFamily="2" charset="-122"/>
              </a:rPr>
              <a:t>问题</a:t>
            </a:r>
            <a:r>
              <a:rPr lang="en-US" altLang="zh-CN" sz="3600" b="1" dirty="0">
                <a:solidFill>
                  <a:schemeClr val="bg1"/>
                </a:solidFill>
                <a:latin typeface="字心坊诗雅体常规体" pitchFamily="2" charset="-122"/>
                <a:ea typeface="字心坊诗雅体常规体" pitchFamily="2" charset="-122"/>
              </a:rPr>
              <a:t>2</a:t>
            </a:r>
            <a:endParaRPr lang="en-US" altLang="zh-CN" sz="4000" b="1" dirty="0">
              <a:solidFill>
                <a:schemeClr val="bg1"/>
              </a:solidFill>
              <a:latin typeface="字心坊诗雅体常规体" pitchFamily="2" charset="-122"/>
              <a:ea typeface="字心坊诗雅体常规体" pitchFamily="2" charset="-122"/>
            </a:endParaRPr>
          </a:p>
        </p:txBody>
      </p:sp>
      <p:sp>
        <p:nvSpPr>
          <p:cNvPr id="10" name="Rectangle 7"/>
          <p:cNvSpPr/>
          <p:nvPr>
            <p:custDataLst>
              <p:tags r:id="rId5"/>
            </p:custDataLst>
          </p:nvPr>
        </p:nvSpPr>
        <p:spPr>
          <a:xfrm flipH="1">
            <a:off x="2869238" y="3821757"/>
            <a:ext cx="5514301" cy="681990"/>
          </a:xfrm>
          <a:prstGeom prst="rect">
            <a:avLst/>
          </a:prstGeom>
          <a:ln>
            <a:noFill/>
          </a:ln>
        </p:spPr>
        <p:txBody>
          <a:bodyPr wrap="square" lIns="91440" tIns="45720" rIns="91440" bIns="45720" anchor="t">
            <a:spAutoFit/>
          </a:bodyPr>
          <a:lstStyle/>
          <a:p>
            <a:pPr>
              <a:lnSpc>
                <a:spcPct val="120000"/>
              </a:lnSpc>
            </a:pPr>
            <a:r>
              <a:rPr kumimoji="1" lang="zh-CN" altLang="en-US" sz="3200" dirty="0">
                <a:solidFill>
                  <a:schemeClr val="bg1"/>
                </a:solidFill>
                <a:latin typeface="字心坊诗雅体常规体" pitchFamily="2" charset="-122"/>
                <a:ea typeface="字心坊诗雅体常规体" pitchFamily="2" charset="-122"/>
                <a:sym typeface="Arial" panose="020B0604020202020204" pitchFamily="34" charset="0"/>
              </a:rPr>
              <a:t>电力</a:t>
            </a:r>
            <a:r>
              <a:rPr kumimoji="1" lang="zh-CN" altLang="en-US" sz="3200" dirty="0">
                <a:solidFill>
                  <a:schemeClr val="bg1"/>
                </a:solidFill>
                <a:latin typeface="字心坊诗雅体常规体" pitchFamily="2" charset="-122"/>
                <a:ea typeface="字心坊诗雅体常规体" pitchFamily="2" charset="-122"/>
                <a:sym typeface="Arial" panose="020B0604020202020204" pitchFamily="34" charset="0"/>
              </a:rPr>
              <a:t>供应</a:t>
            </a:r>
            <a:endParaRPr kumimoji="1" lang="zh-CN" altLang="en-US" sz="3200" dirty="0">
              <a:solidFill>
                <a:schemeClr val="bg1"/>
              </a:solidFill>
              <a:latin typeface="字心坊诗雅体常规体" pitchFamily="2" charset="-122"/>
              <a:ea typeface="字心坊诗雅体常规体" pitchFamily="2"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
          <p:cNvSpPr txBox="1"/>
          <p:nvPr/>
        </p:nvSpPr>
        <p:spPr>
          <a:xfrm>
            <a:off x="512517" y="1708978"/>
            <a:ext cx="5705763" cy="46037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2400" b="1" dirty="0">
                <a:solidFill>
                  <a:schemeClr val="bg1"/>
                </a:solidFill>
                <a:latin typeface="字心坊诗雅体常规体" pitchFamily="2" charset="-122"/>
                <a:ea typeface="字心坊诗雅体常规体" pitchFamily="2" charset="-122"/>
              </a:rPr>
              <a:t>感谢团队内所有同学和指导教师</a:t>
            </a:r>
            <a:endParaRPr kumimoji="0" lang="zh-CN" altLang="en-US" sz="2400" b="1" i="0" u="none" strike="noStrike" kern="1200" cap="none" spc="0" normalizeH="0" baseline="0" noProof="0" dirty="0">
              <a:solidFill>
                <a:schemeClr val="bg1"/>
              </a:solidFill>
              <a:latin typeface="字心坊诗雅体常规体" pitchFamily="2" charset="-122"/>
              <a:ea typeface="字心坊诗雅体常规体" pitchFamily="2" charset="-122"/>
            </a:endParaRPr>
          </a:p>
        </p:txBody>
      </p:sp>
      <p:sp>
        <p:nvSpPr>
          <p:cNvPr id="3" name="Title 74"/>
          <p:cNvSpPr txBox="1"/>
          <p:nvPr/>
        </p:nvSpPr>
        <p:spPr>
          <a:xfrm>
            <a:off x="408608" y="516835"/>
            <a:ext cx="10858500" cy="1028700"/>
          </a:xfrm>
          <a:prstGeom prst="rect">
            <a:avLst/>
          </a:prstGeom>
        </p:spPr>
        <p:txBody>
          <a:bodyPr wrap="square">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solidFill>
                  <a:schemeClr val="bg1"/>
                </a:solidFill>
                <a:latin typeface="字心坊诗雅体常规体" pitchFamily="2" charset="-122"/>
                <a:ea typeface="字心坊诗雅体常规体" pitchFamily="2" charset="-122"/>
              </a:rPr>
              <a:t>我们的团队</a:t>
            </a:r>
            <a:r>
              <a:rPr lang="en-US" altLang="zh-CN">
                <a:solidFill>
                  <a:schemeClr val="bg1"/>
                </a:solidFill>
                <a:latin typeface="字心坊诗雅体常规体" pitchFamily="2" charset="-122"/>
                <a:ea typeface="字心坊诗雅体常规体" pitchFamily="2" charset="-122"/>
              </a:rPr>
              <a:t>(king of nothing)</a:t>
            </a:r>
            <a:endParaRPr lang="zh-CN" altLang="en-US">
              <a:solidFill>
                <a:schemeClr val="bg1"/>
              </a:solidFill>
              <a:latin typeface="字心坊诗雅体常规体" pitchFamily="2" charset="-122"/>
              <a:ea typeface="字心坊诗雅体常规体" pitchFamily="2" charset="-122"/>
            </a:endParaRPr>
          </a:p>
        </p:txBody>
      </p:sp>
      <p:sp>
        <p:nvSpPr>
          <p:cNvPr id="4" name="TextBox 10"/>
          <p:cNvSpPr txBox="1"/>
          <p:nvPr/>
        </p:nvSpPr>
        <p:spPr>
          <a:xfrm>
            <a:off x="512517" y="2334086"/>
            <a:ext cx="7887855" cy="46037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lang="zh-CN" altLang="en-US" sz="2400" b="1" dirty="0">
                <a:solidFill>
                  <a:schemeClr val="bg1"/>
                </a:solidFill>
                <a:latin typeface="字心坊诗雅体常规体" pitchFamily="2" charset="-122"/>
                <a:ea typeface="字心坊诗雅体常规体" pitchFamily="2" charset="-122"/>
              </a:rPr>
              <a:t>感谢所有为</a:t>
            </a:r>
            <a:r>
              <a:rPr lang="zh-CN" altLang="en-US" sz="2400" b="1" dirty="0">
                <a:solidFill>
                  <a:schemeClr val="bg1"/>
                </a:solidFill>
                <a:latin typeface="字心坊诗雅体常规体" pitchFamily="2" charset="-122"/>
                <a:ea typeface="字心坊诗雅体常规体" pitchFamily="2" charset="-122"/>
              </a:rPr>
              <a:t>我们提供过帮助的同学和教师</a:t>
            </a:r>
            <a:endParaRPr kumimoji="0" lang="zh-CN" altLang="en-US" sz="2400" b="1" i="0" u="none" strike="noStrike" kern="1200" cap="none" spc="0" normalizeH="0" baseline="0" noProof="0" dirty="0">
              <a:solidFill>
                <a:schemeClr val="bg1"/>
              </a:solidFill>
              <a:latin typeface="字心坊诗雅体常规体" pitchFamily="2" charset="-122"/>
              <a:ea typeface="字心坊诗雅体常规体" pitchFamily="2" charset="-122"/>
            </a:endParaRPr>
          </a:p>
        </p:txBody>
      </p:sp>
      <p:pic>
        <p:nvPicPr>
          <p:cNvPr id="5" name="图片 4" descr="IMG_20240410_142401"/>
          <p:cNvPicPr>
            <a:picLocks noChangeAspect="1"/>
          </p:cNvPicPr>
          <p:nvPr/>
        </p:nvPicPr>
        <p:blipFill>
          <a:blip r:embed="rId1"/>
          <a:stretch>
            <a:fillRect/>
          </a:stretch>
        </p:blipFill>
        <p:spPr>
          <a:xfrm>
            <a:off x="234315" y="2794635"/>
            <a:ext cx="5131435" cy="3848735"/>
          </a:xfrm>
          <a:prstGeom prst="rect">
            <a:avLst/>
          </a:prstGeom>
        </p:spPr>
      </p:pic>
      <p:pic>
        <p:nvPicPr>
          <p:cNvPr id="6" name="图片 5" descr="swi"/>
          <p:cNvPicPr>
            <a:picLocks noChangeAspect="1"/>
          </p:cNvPicPr>
          <p:nvPr/>
        </p:nvPicPr>
        <p:blipFill>
          <a:blip r:embed="rId2"/>
          <a:stretch>
            <a:fillRect/>
          </a:stretch>
        </p:blipFill>
        <p:spPr>
          <a:xfrm>
            <a:off x="5617845" y="2714625"/>
            <a:ext cx="5346700" cy="4143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github"/>
          <p:cNvPicPr>
            <a:picLocks noChangeAspect="1"/>
          </p:cNvPicPr>
          <p:nvPr/>
        </p:nvPicPr>
        <p:blipFill>
          <a:blip r:embed="rId1"/>
          <a:stretch>
            <a:fillRect/>
          </a:stretch>
        </p:blipFill>
        <p:spPr>
          <a:xfrm>
            <a:off x="0" y="1073150"/>
            <a:ext cx="12192000" cy="4535805"/>
          </a:xfrm>
          <a:prstGeom prst="rect">
            <a:avLst/>
          </a:prstGeom>
        </p:spPr>
      </p:pic>
      <p:sp>
        <p:nvSpPr>
          <p:cNvPr id="3" name="文本框 2"/>
          <p:cNvSpPr txBox="1"/>
          <p:nvPr/>
        </p:nvSpPr>
        <p:spPr>
          <a:xfrm>
            <a:off x="1713230" y="5773420"/>
            <a:ext cx="9625330" cy="368300"/>
          </a:xfrm>
          <a:prstGeom prst="rect">
            <a:avLst/>
          </a:prstGeom>
          <a:noFill/>
        </p:spPr>
        <p:txBody>
          <a:bodyPr wrap="square" rtlCol="0">
            <a:spAutoFit/>
          </a:bodyPr>
          <a:p>
            <a:r>
              <a:rPr lang="zh-CN" altLang="en-US">
                <a:solidFill>
                  <a:schemeClr val="bg1"/>
                </a:solidFill>
              </a:rPr>
              <a:t>项目地址：</a:t>
            </a:r>
            <a:r>
              <a:rPr lang="en-US" altLang="zh-CN">
                <a:solidFill>
                  <a:schemeClr val="bg1"/>
                </a:solidFill>
              </a:rPr>
              <a:t>https://github.com/bcsyzwqhz/great-idea</a:t>
            </a:r>
            <a:endParaRPr lang="en-US" altLang="zh-CN">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5"/>
          <p:cNvSpPr txBox="1"/>
          <p:nvPr/>
        </p:nvSpPr>
        <p:spPr>
          <a:xfrm>
            <a:off x="347717" y="147300"/>
            <a:ext cx="1873193"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spc="300" dirty="0">
                <a:solidFill>
                  <a:schemeClr val="bg1"/>
                </a:solidFill>
                <a:effectLst>
                  <a:outerShdw blurRad="38100" dist="38100" dir="2700000" algn="tl">
                    <a:srgbClr val="000000">
                      <a:alpha val="43137"/>
                    </a:srgbClr>
                  </a:outerShdw>
                </a:effectLst>
                <a:latin typeface="字心坊诗雅体常规体" pitchFamily="2" charset="-122"/>
                <a:ea typeface="字心坊诗雅体常规体" pitchFamily="2" charset="-122"/>
                <a:cs typeface="+mn-ea"/>
                <a:sym typeface="+mn-lt"/>
              </a:rPr>
              <a:t>创意路演</a:t>
            </a:r>
            <a:endParaRPr lang="zh-CN" altLang="en-US" sz="2800" b="1" spc="300" dirty="0">
              <a:solidFill>
                <a:schemeClr val="bg1"/>
              </a:solidFill>
              <a:effectLst>
                <a:outerShdw blurRad="38100" dist="38100" dir="2700000" algn="tl">
                  <a:srgbClr val="000000">
                    <a:alpha val="43137"/>
                  </a:srgbClr>
                </a:outerShdw>
              </a:effectLst>
              <a:latin typeface="字心坊诗雅体常规体" pitchFamily="2" charset="-122"/>
              <a:ea typeface="字心坊诗雅体常规体" pitchFamily="2" charset="-122"/>
              <a:cs typeface="+mn-ea"/>
              <a:sym typeface="+mn-lt"/>
            </a:endParaRPr>
          </a:p>
        </p:txBody>
      </p:sp>
      <p:sp>
        <p:nvSpPr>
          <p:cNvPr id="4" name="图形"/>
          <p:cNvSpPr/>
          <p:nvPr/>
        </p:nvSpPr>
        <p:spPr>
          <a:xfrm>
            <a:off x="8286694" y="3244849"/>
            <a:ext cx="911225" cy="184150"/>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noFill/>
          <a:ln w="25400">
            <a:gradFill>
              <a:gsLst>
                <a:gs pos="0">
                  <a:srgbClr val="020202">
                    <a:alpha val="0"/>
                  </a:srgbClr>
                </a:gs>
                <a:gs pos="52000">
                  <a:schemeClr val="bg1"/>
                </a:gs>
                <a:gs pos="100000">
                  <a:srgbClr val="020202">
                    <a:alpha val="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Arial" panose="020B0604020202020204"/>
              <a:ea typeface="微软雅黑" panose="020B0503020204020204" pitchFamily="34" charset="-122"/>
              <a:cs typeface="思源黑体 CN Medium" panose="020B0600000000000000" charset="-122"/>
              <a:sym typeface="Arial" panose="020B0604020202020204"/>
            </a:endParaRPr>
          </a:p>
        </p:txBody>
      </p:sp>
      <p:sp>
        <p:nvSpPr>
          <p:cNvPr id="5" name="图形"/>
          <p:cNvSpPr/>
          <p:nvPr/>
        </p:nvSpPr>
        <p:spPr>
          <a:xfrm flipH="1">
            <a:off x="2863602" y="3244849"/>
            <a:ext cx="911225" cy="184150"/>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noFill/>
          <a:ln w="25400">
            <a:gradFill>
              <a:gsLst>
                <a:gs pos="0">
                  <a:srgbClr val="020202">
                    <a:alpha val="0"/>
                  </a:srgbClr>
                </a:gs>
                <a:gs pos="52000">
                  <a:schemeClr val="bg1"/>
                </a:gs>
                <a:gs pos="100000">
                  <a:srgbClr val="020202">
                    <a:alpha val="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Arial" panose="020B0604020202020204"/>
              <a:ea typeface="微软雅黑" panose="020B0503020204020204" pitchFamily="34" charset="-122"/>
              <a:cs typeface="思源黑体 CN Medium" panose="020B0600000000000000" charset="-122"/>
              <a:sym typeface="Arial" panose="020B0604020202020204"/>
            </a:endParaRPr>
          </a:p>
        </p:txBody>
      </p:sp>
      <p:sp>
        <p:nvSpPr>
          <p:cNvPr id="17" name="Title 4"/>
          <p:cNvSpPr txBox="1"/>
          <p:nvPr/>
        </p:nvSpPr>
        <p:spPr>
          <a:xfrm>
            <a:off x="4358833" y="2629877"/>
            <a:ext cx="4383473" cy="1875862"/>
          </a:xfrm>
          <a:prstGeom prst="rect">
            <a:avLst/>
          </a:prstGeom>
        </p:spPr>
        <p:txBody>
          <a:bodyPr wrap="square">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5400" b="1" dirty="0">
                <a:solidFill>
                  <a:srgbClr val="FBE37D"/>
                </a:solidFill>
                <a:effectLst>
                  <a:outerShdw blurRad="38100" dist="38100" dir="2700000" algn="tl">
                    <a:srgbClr val="000000">
                      <a:alpha val="43137"/>
                    </a:srgbClr>
                  </a:outerShdw>
                </a:effectLst>
                <a:latin typeface="字心坊诗雅体常规体" pitchFamily="2" charset="-122"/>
                <a:ea typeface="字心坊诗雅体常规体" pitchFamily="2" charset="-122"/>
              </a:rPr>
              <a:t>感谢俯听！</a:t>
            </a:r>
            <a:br>
              <a:rPr lang="zh-CN" altLang="en-US" sz="5400" b="1" dirty="0">
                <a:solidFill>
                  <a:srgbClr val="FBE37D"/>
                </a:solidFill>
                <a:effectLst>
                  <a:outerShdw blurRad="38100" dist="38100" dir="2700000" algn="tl">
                    <a:srgbClr val="000000">
                      <a:alpha val="43137"/>
                    </a:srgbClr>
                  </a:outerShdw>
                </a:effectLst>
                <a:latin typeface="字心坊诗雅体常规体" pitchFamily="2" charset="-122"/>
                <a:ea typeface="字心坊诗雅体常规体" pitchFamily="2" charset="-122"/>
              </a:rPr>
            </a:br>
            <a:r>
              <a:rPr lang="zh-CN" altLang="en-US" sz="5400" b="1" dirty="0">
                <a:solidFill>
                  <a:srgbClr val="FBE37D"/>
                </a:solidFill>
                <a:effectLst>
                  <a:outerShdw blurRad="38100" dist="38100" dir="2700000" algn="tl">
                    <a:srgbClr val="000000">
                      <a:alpha val="43137"/>
                    </a:srgbClr>
                  </a:outerShdw>
                </a:effectLst>
                <a:latin typeface="字心坊诗雅体常规体" pitchFamily="2" charset="-122"/>
                <a:ea typeface="字心坊诗雅体常规体" pitchFamily="2" charset="-122"/>
              </a:rPr>
              <a:t>请批评指正！</a:t>
            </a:r>
            <a:endParaRPr lang="zh-CN" altLang="en-US" sz="5400" b="1" dirty="0">
              <a:solidFill>
                <a:srgbClr val="FBE37D"/>
              </a:solidFill>
              <a:effectLst>
                <a:outerShdw blurRad="38100" dist="38100" dir="2700000" algn="tl">
                  <a:srgbClr val="000000">
                    <a:alpha val="43137"/>
                  </a:srgbClr>
                </a:outerShdw>
              </a:effectLst>
              <a:latin typeface="字心坊诗雅体常规体" pitchFamily="2" charset="-122"/>
              <a:ea typeface="字心坊诗雅体常规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custDataLst>
              <p:tags r:id="rId1"/>
            </p:custDataLst>
          </p:nvPr>
        </p:nvGrpSpPr>
        <p:grpSpPr>
          <a:xfrm>
            <a:off x="413857" y="1161068"/>
            <a:ext cx="10412431" cy="3134424"/>
            <a:chOff x="413857" y="1161068"/>
            <a:chExt cx="10412431" cy="3134424"/>
          </a:xfrm>
        </p:grpSpPr>
        <p:grpSp>
          <p:nvGrpSpPr>
            <p:cNvPr id="2" name="Group 1"/>
            <p:cNvGrpSpPr/>
            <p:nvPr/>
          </p:nvGrpSpPr>
          <p:grpSpPr>
            <a:xfrm>
              <a:off x="660400" y="1161068"/>
              <a:ext cx="1333057" cy="830997"/>
              <a:chOff x="660400" y="1161068"/>
              <a:chExt cx="1333057" cy="830997"/>
            </a:xfrm>
          </p:grpSpPr>
          <p:sp>
            <p:nvSpPr>
              <p:cNvPr id="3" name="TextBox 2"/>
              <p:cNvSpPr txBox="1"/>
              <p:nvPr/>
            </p:nvSpPr>
            <p:spPr>
              <a:xfrm>
                <a:off x="660400" y="1161068"/>
                <a:ext cx="1333057" cy="830997"/>
              </a:xfrm>
              <a:prstGeom prst="rect">
                <a:avLst/>
              </a:prstGeom>
              <a:noFill/>
            </p:spPr>
            <p:txBody>
              <a:bodyPr wrap="none" lIns="0" rtlCol="0">
                <a:spAutoFit/>
              </a:bodyPr>
              <a:lstStyle>
                <a:defPPr>
                  <a:defRPr lang="zh-CN"/>
                </a:defPPr>
                <a:lvl1pPr>
                  <a:defRPr kumimoji="0" sz="1400" b="1" i="0" u="none" strike="noStrike" cap="none" spc="0" normalizeH="0" baseline="0">
                    <a:ln>
                      <a:noFill/>
                    </a:ln>
                    <a:solidFill>
                      <a:schemeClr val="accent1"/>
                    </a:solidFill>
                    <a:effectLst/>
                    <a:uLnTx/>
                    <a:uFillTx/>
                  </a:defRPr>
                </a:lvl1pPr>
              </a:lstStyle>
              <a:p>
                <a:pPr>
                  <a:lnSpc>
                    <a:spcPct val="100000"/>
                  </a:lnSpc>
                </a:pPr>
                <a:r>
                  <a:rPr kumimoji="1" lang="zh-CN" altLang="en-US" sz="4800" dirty="0">
                    <a:solidFill>
                      <a:schemeClr val="bg1"/>
                    </a:solidFill>
                    <a:latin typeface="字心坊诗雅体常规体" pitchFamily="2" charset="-122"/>
                    <a:ea typeface="字心坊诗雅体常规体" pitchFamily="2" charset="-122"/>
                  </a:rPr>
                  <a:t>目录</a:t>
                </a:r>
                <a:endParaRPr lang="en-US" altLang="zh-CN" sz="4800" dirty="0">
                  <a:solidFill>
                    <a:schemeClr val="bg1"/>
                  </a:solidFill>
                  <a:latin typeface="字心坊诗雅体常规体" pitchFamily="2" charset="-122"/>
                  <a:ea typeface="字心坊诗雅体常规体" pitchFamily="2" charset="-122"/>
                </a:endParaRPr>
              </a:p>
            </p:txBody>
          </p:sp>
        </p:grpSp>
        <p:grpSp>
          <p:nvGrpSpPr>
            <p:cNvPr id="35" name="Group 34"/>
            <p:cNvGrpSpPr/>
            <p:nvPr/>
          </p:nvGrpSpPr>
          <p:grpSpPr>
            <a:xfrm>
              <a:off x="413857" y="2793474"/>
              <a:ext cx="10412431" cy="1502018"/>
              <a:chOff x="413857" y="2793474"/>
              <a:chExt cx="10412431" cy="1502018"/>
            </a:xfrm>
          </p:grpSpPr>
          <p:grpSp>
            <p:nvGrpSpPr>
              <p:cNvPr id="6" name="Group 5"/>
              <p:cNvGrpSpPr/>
              <p:nvPr/>
            </p:nvGrpSpPr>
            <p:grpSpPr>
              <a:xfrm rot="0">
                <a:off x="413857" y="2793474"/>
                <a:ext cx="1826141" cy="1502018"/>
                <a:chOff x="1113100" y="2464225"/>
                <a:chExt cx="1800176" cy="1502018"/>
              </a:xfrm>
            </p:grpSpPr>
            <p:sp>
              <p:nvSpPr>
                <p:cNvPr id="8" name="TextBox 7"/>
                <p:cNvSpPr txBox="1"/>
                <p:nvPr>
                  <p:custDataLst>
                    <p:tags r:id="rId2"/>
                  </p:custDataLst>
                </p:nvPr>
              </p:nvSpPr>
              <p:spPr>
                <a:xfrm>
                  <a:off x="1430725" y="2464225"/>
                  <a:ext cx="1006910" cy="923330"/>
                </a:xfrm>
                <a:prstGeom prst="rect">
                  <a:avLst/>
                </a:prstGeom>
                <a:noFill/>
              </p:spPr>
              <p:txBody>
                <a:bodyPr wrap="none" lIns="91440" tIns="45720" rIns="91440" bIns="45720" rtlCol="0" anchor="ctr" anchorCtr="0">
                  <a:spAutoFit/>
                </a:bodyPr>
                <a:lstStyle/>
                <a:p>
                  <a:pPr algn="r"/>
                  <a:r>
                    <a:rPr kumimoji="1" lang="en-US" altLang="zh-CN" sz="5400" b="1" dirty="0">
                      <a:solidFill>
                        <a:schemeClr val="bg1"/>
                      </a:solidFill>
                      <a:latin typeface="字心坊诗雅体常规体" pitchFamily="2" charset="-122"/>
                      <a:ea typeface="字心坊诗雅体常规体" pitchFamily="2" charset="-122"/>
                    </a:rPr>
                    <a:t>01</a:t>
                  </a:r>
                  <a:endParaRPr kumimoji="1" lang="zh-CN" altLang="en-US" sz="5400" b="1" dirty="0">
                    <a:solidFill>
                      <a:schemeClr val="bg1"/>
                    </a:solidFill>
                    <a:latin typeface="字心坊诗雅体常规体" pitchFamily="2" charset="-122"/>
                    <a:ea typeface="字心坊诗雅体常规体" pitchFamily="2" charset="-122"/>
                  </a:endParaRPr>
                </a:p>
              </p:txBody>
            </p:sp>
            <p:sp>
              <p:nvSpPr>
                <p:cNvPr id="9" name="Rectangle 8"/>
                <p:cNvSpPr/>
                <p:nvPr>
                  <p:custDataLst>
                    <p:tags r:id="rId3"/>
                  </p:custDataLst>
                </p:nvPr>
              </p:nvSpPr>
              <p:spPr>
                <a:xfrm>
                  <a:off x="1113100" y="3381468"/>
                  <a:ext cx="1800176"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3200" b="1" dirty="0">
                      <a:solidFill>
                        <a:schemeClr val="bg1"/>
                      </a:solidFill>
                      <a:latin typeface="字心坊诗雅体常规体" pitchFamily="2" charset="-122"/>
                      <a:ea typeface="字心坊诗雅体常规体" pitchFamily="2" charset="-122"/>
                    </a:rPr>
                    <a:t>项目背景</a:t>
                  </a:r>
                  <a:endParaRPr kumimoji="1" lang="zh-CN" altLang="en-US" sz="3200" b="1" dirty="0">
                    <a:solidFill>
                      <a:schemeClr val="bg1"/>
                    </a:solidFill>
                    <a:latin typeface="字心坊诗雅体常规体" pitchFamily="2" charset="-122"/>
                    <a:ea typeface="字心坊诗雅体常规体" pitchFamily="2" charset="-122"/>
                  </a:endParaRPr>
                </a:p>
              </p:txBody>
            </p:sp>
          </p:grpSp>
          <p:grpSp>
            <p:nvGrpSpPr>
              <p:cNvPr id="12" name="Group 11"/>
              <p:cNvGrpSpPr/>
              <p:nvPr/>
            </p:nvGrpSpPr>
            <p:grpSpPr>
              <a:xfrm rot="0">
                <a:off x="2774641" y="2793474"/>
                <a:ext cx="1826141" cy="1483678"/>
                <a:chOff x="1205355" y="2464225"/>
                <a:chExt cx="1800175" cy="1483678"/>
              </a:xfrm>
            </p:grpSpPr>
            <p:sp>
              <p:nvSpPr>
                <p:cNvPr id="14" name="TextBox 13"/>
                <p:cNvSpPr txBox="1"/>
                <p:nvPr>
                  <p:custDataLst>
                    <p:tags r:id="rId4"/>
                  </p:custDataLst>
                </p:nvPr>
              </p:nvSpPr>
              <p:spPr>
                <a:xfrm>
                  <a:off x="1430724" y="2464225"/>
                  <a:ext cx="1006909" cy="923330"/>
                </a:xfrm>
                <a:prstGeom prst="rect">
                  <a:avLst/>
                </a:prstGeom>
                <a:noFill/>
              </p:spPr>
              <p:txBody>
                <a:bodyPr wrap="none" lIns="91440" tIns="45720" rIns="91440" bIns="45720" rtlCol="0" anchor="ctr" anchorCtr="0">
                  <a:spAutoFit/>
                </a:bodyPr>
                <a:lstStyle/>
                <a:p>
                  <a:pPr algn="r"/>
                  <a:r>
                    <a:rPr kumimoji="1" lang="en-US" altLang="zh-CN" sz="5400" b="1" dirty="0">
                      <a:solidFill>
                        <a:schemeClr val="bg1"/>
                      </a:solidFill>
                      <a:latin typeface="字心坊诗雅体常规体" pitchFamily="2" charset="-122"/>
                      <a:ea typeface="字心坊诗雅体常规体" pitchFamily="2" charset="-122"/>
                    </a:rPr>
                    <a:t>02</a:t>
                  </a:r>
                  <a:endParaRPr kumimoji="1" lang="zh-CN" altLang="en-US" sz="5400" b="1" dirty="0">
                    <a:solidFill>
                      <a:schemeClr val="bg1"/>
                    </a:solidFill>
                    <a:latin typeface="字心坊诗雅体常规体" pitchFamily="2" charset="-122"/>
                    <a:ea typeface="字心坊诗雅体常规体" pitchFamily="2" charset="-122"/>
                  </a:endParaRPr>
                </a:p>
              </p:txBody>
            </p:sp>
            <p:sp>
              <p:nvSpPr>
                <p:cNvPr id="15" name="Rectangle 14"/>
                <p:cNvSpPr/>
                <p:nvPr>
                  <p:custDataLst>
                    <p:tags r:id="rId5"/>
                  </p:custDataLst>
                </p:nvPr>
              </p:nvSpPr>
              <p:spPr>
                <a:xfrm>
                  <a:off x="1205355" y="3363128"/>
                  <a:ext cx="1800175"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3200" b="1" dirty="0">
                      <a:solidFill>
                        <a:schemeClr val="bg1"/>
                      </a:solidFill>
                      <a:latin typeface="字心坊诗雅体常规体" pitchFamily="2" charset="-122"/>
                      <a:ea typeface="字心坊诗雅体常规体" pitchFamily="2" charset="-122"/>
                    </a:rPr>
                    <a:t>研究方法</a:t>
                  </a:r>
                  <a:endParaRPr kumimoji="1" lang="zh-CN" altLang="en-US" sz="3200" b="1" dirty="0">
                    <a:solidFill>
                      <a:schemeClr val="bg1"/>
                    </a:solidFill>
                    <a:latin typeface="字心坊诗雅体常规体" pitchFamily="2" charset="-122"/>
                    <a:ea typeface="字心坊诗雅体常规体" pitchFamily="2" charset="-122"/>
                  </a:endParaRPr>
                </a:p>
              </p:txBody>
            </p:sp>
          </p:grpSp>
          <p:sp>
            <p:nvSpPr>
              <p:cNvPr id="20" name="TextBox 19"/>
              <p:cNvSpPr txBox="1"/>
              <p:nvPr>
                <p:custDataLst>
                  <p:tags r:id="rId6"/>
                </p:custDataLst>
              </p:nvPr>
            </p:nvSpPr>
            <p:spPr>
              <a:xfrm>
                <a:off x="5270458" y="2793474"/>
                <a:ext cx="1021433" cy="923330"/>
              </a:xfrm>
              <a:prstGeom prst="rect">
                <a:avLst/>
              </a:prstGeom>
              <a:noFill/>
            </p:spPr>
            <p:txBody>
              <a:bodyPr wrap="none" lIns="91440" tIns="45720" rIns="91440" bIns="45720" rtlCol="0" anchor="ctr" anchorCtr="0">
                <a:spAutoFit/>
              </a:bodyPr>
              <a:lstStyle/>
              <a:p>
                <a:pPr algn="r"/>
                <a:r>
                  <a:rPr kumimoji="1" lang="en-US" altLang="zh-CN" sz="5400" b="1" dirty="0">
                    <a:solidFill>
                      <a:schemeClr val="bg1"/>
                    </a:solidFill>
                    <a:latin typeface="字心坊诗雅体常规体" pitchFamily="2" charset="-122"/>
                    <a:ea typeface="字心坊诗雅体常规体" pitchFamily="2" charset="-122"/>
                  </a:rPr>
                  <a:t>03</a:t>
                </a:r>
                <a:endParaRPr kumimoji="1" lang="zh-CN" altLang="en-US" sz="5400" b="1" dirty="0">
                  <a:solidFill>
                    <a:schemeClr val="bg1"/>
                  </a:solidFill>
                  <a:latin typeface="字心坊诗雅体常规体" pitchFamily="2" charset="-122"/>
                  <a:ea typeface="字心坊诗雅体常规体" pitchFamily="2" charset="-122"/>
                </a:endParaRPr>
              </a:p>
            </p:txBody>
          </p:sp>
          <p:sp>
            <p:nvSpPr>
              <p:cNvPr id="26" name="TextBox 25"/>
              <p:cNvSpPr txBox="1"/>
              <p:nvPr>
                <p:custDataLst>
                  <p:tags r:id="rId7"/>
                </p:custDataLst>
              </p:nvPr>
            </p:nvSpPr>
            <p:spPr>
              <a:xfrm>
                <a:off x="7699594" y="2793474"/>
                <a:ext cx="1021433" cy="923330"/>
              </a:xfrm>
              <a:prstGeom prst="rect">
                <a:avLst/>
              </a:prstGeom>
              <a:noFill/>
            </p:spPr>
            <p:txBody>
              <a:bodyPr wrap="none" lIns="91440" tIns="45720" rIns="91440" bIns="45720" rtlCol="0" anchor="ctr" anchorCtr="0">
                <a:spAutoFit/>
              </a:bodyPr>
              <a:lstStyle/>
              <a:p>
                <a:pPr algn="r"/>
                <a:r>
                  <a:rPr kumimoji="1" lang="en-US" altLang="zh-CN" sz="5400" b="1" dirty="0">
                    <a:solidFill>
                      <a:schemeClr val="bg1"/>
                    </a:solidFill>
                    <a:latin typeface="字心坊诗雅体常规体" pitchFamily="2" charset="-122"/>
                    <a:ea typeface="字心坊诗雅体常规体" pitchFamily="2" charset="-122"/>
                  </a:rPr>
                  <a:t>04</a:t>
                </a:r>
                <a:endParaRPr kumimoji="1" lang="zh-CN" altLang="en-US" sz="5400" b="1" dirty="0">
                  <a:solidFill>
                    <a:schemeClr val="bg1"/>
                  </a:solidFill>
                  <a:latin typeface="字心坊诗雅体常规体" pitchFamily="2" charset="-122"/>
                  <a:ea typeface="字心坊诗雅体常规体" pitchFamily="2" charset="-122"/>
                </a:endParaRPr>
              </a:p>
            </p:txBody>
          </p:sp>
          <p:sp>
            <p:nvSpPr>
              <p:cNvPr id="32" name="TextBox 31"/>
              <p:cNvSpPr txBox="1"/>
              <p:nvPr>
                <p:custDataLst>
                  <p:tags r:id="rId8"/>
                </p:custDataLst>
              </p:nvPr>
            </p:nvSpPr>
            <p:spPr>
              <a:xfrm>
                <a:off x="9804854" y="2793474"/>
                <a:ext cx="1021434" cy="923330"/>
              </a:xfrm>
              <a:prstGeom prst="rect">
                <a:avLst/>
              </a:prstGeom>
              <a:noFill/>
            </p:spPr>
            <p:txBody>
              <a:bodyPr wrap="none" lIns="91440" tIns="45720" rIns="91440" bIns="45720" rtlCol="0" anchor="ctr" anchorCtr="0">
                <a:spAutoFit/>
              </a:bodyPr>
              <a:lstStyle/>
              <a:p>
                <a:pPr algn="r"/>
                <a:r>
                  <a:rPr kumimoji="1" lang="en-US" altLang="zh-CN" sz="5400" b="1" dirty="0">
                    <a:solidFill>
                      <a:schemeClr val="bg1"/>
                    </a:solidFill>
                    <a:latin typeface="字心坊诗雅体常规体" pitchFamily="2" charset="-122"/>
                    <a:ea typeface="字心坊诗雅体常规体" pitchFamily="2" charset="-122"/>
                  </a:rPr>
                  <a:t>05</a:t>
                </a:r>
                <a:endParaRPr kumimoji="1" lang="zh-CN" altLang="en-US" sz="5400" b="1" dirty="0">
                  <a:solidFill>
                    <a:schemeClr val="bg1"/>
                  </a:solidFill>
                  <a:latin typeface="字心坊诗雅体常规体" pitchFamily="2" charset="-122"/>
                  <a:ea typeface="字心坊诗雅体常规体" pitchFamily="2" charset="-122"/>
                </a:endParaRPr>
              </a:p>
            </p:txBody>
          </p:sp>
        </p:grpSp>
      </p:grpSp>
      <p:sp>
        <p:nvSpPr>
          <p:cNvPr id="38" name="Rectangle 14"/>
          <p:cNvSpPr/>
          <p:nvPr>
            <p:custDataLst>
              <p:tags r:id="rId9"/>
            </p:custDataLst>
          </p:nvPr>
        </p:nvSpPr>
        <p:spPr>
          <a:xfrm>
            <a:off x="4987039" y="3692377"/>
            <a:ext cx="1826141"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3200" b="1" dirty="0">
                <a:solidFill>
                  <a:schemeClr val="bg1"/>
                </a:solidFill>
                <a:latin typeface="字心坊诗雅体常规体" pitchFamily="2" charset="-122"/>
                <a:ea typeface="字心坊诗雅体常规体" pitchFamily="2" charset="-122"/>
              </a:rPr>
              <a:t>团队分工</a:t>
            </a:r>
            <a:endParaRPr kumimoji="1" lang="zh-CN" altLang="en-US" sz="3200" b="1" dirty="0">
              <a:solidFill>
                <a:schemeClr val="bg1"/>
              </a:solidFill>
              <a:latin typeface="字心坊诗雅体常规体" pitchFamily="2" charset="-122"/>
              <a:ea typeface="字心坊诗雅体常规体" pitchFamily="2" charset="-122"/>
            </a:endParaRPr>
          </a:p>
        </p:txBody>
      </p:sp>
      <p:sp>
        <p:nvSpPr>
          <p:cNvPr id="40" name="Rectangle 14"/>
          <p:cNvSpPr/>
          <p:nvPr>
            <p:custDataLst>
              <p:tags r:id="rId10"/>
            </p:custDataLst>
          </p:nvPr>
        </p:nvSpPr>
        <p:spPr>
          <a:xfrm>
            <a:off x="7470461" y="3680661"/>
            <a:ext cx="1826141"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3200" b="1" dirty="0">
                <a:solidFill>
                  <a:schemeClr val="bg1"/>
                </a:solidFill>
                <a:latin typeface="字心坊诗雅体常规体" pitchFamily="2" charset="-122"/>
                <a:ea typeface="字心坊诗雅体常规体" pitchFamily="2" charset="-122"/>
              </a:rPr>
              <a:t>成果介绍</a:t>
            </a:r>
            <a:endParaRPr kumimoji="1" lang="zh-CN" altLang="en-US" sz="3200" b="1" dirty="0">
              <a:solidFill>
                <a:schemeClr val="bg1"/>
              </a:solidFill>
              <a:latin typeface="字心坊诗雅体常规体" pitchFamily="2" charset="-122"/>
              <a:ea typeface="字心坊诗雅体常规体" pitchFamily="2" charset="-122"/>
            </a:endParaRPr>
          </a:p>
        </p:txBody>
      </p:sp>
      <p:sp>
        <p:nvSpPr>
          <p:cNvPr id="41" name="Rectangle 14"/>
          <p:cNvSpPr/>
          <p:nvPr>
            <p:custDataLst>
              <p:tags r:id="rId11"/>
            </p:custDataLst>
          </p:nvPr>
        </p:nvSpPr>
        <p:spPr>
          <a:xfrm>
            <a:off x="9844797" y="3680660"/>
            <a:ext cx="1826141"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zh-CN" altLang="en-US" sz="3200" b="1" dirty="0">
                <a:solidFill>
                  <a:schemeClr val="bg1"/>
                </a:solidFill>
                <a:latin typeface="字心坊诗雅体常规体" pitchFamily="2" charset="-122"/>
                <a:ea typeface="字心坊诗雅体常规体" pitchFamily="2" charset="-122"/>
              </a:rPr>
              <a:t>反思展望</a:t>
            </a:r>
            <a:endParaRPr kumimoji="1" lang="zh-CN" altLang="en-US" sz="3200" b="1" dirty="0">
              <a:solidFill>
                <a:schemeClr val="bg1"/>
              </a:solidFill>
              <a:latin typeface="字心坊诗雅体常规体" pitchFamily="2" charset="-122"/>
              <a:ea typeface="字心坊诗雅体常规体" pitchFamily="2" charset="-122"/>
            </a:endParaRPr>
          </a:p>
        </p:txBody>
      </p:sp>
      <p:sp>
        <p:nvSpPr>
          <p:cNvPr id="30" name="PA-文本框 15"/>
          <p:cNvSpPr txBox="1"/>
          <p:nvPr/>
        </p:nvSpPr>
        <p:spPr>
          <a:xfrm>
            <a:off x="268204" y="200309"/>
            <a:ext cx="1873193"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spc="300" dirty="0">
                <a:solidFill>
                  <a:schemeClr val="bg1"/>
                </a:solidFill>
                <a:effectLst>
                  <a:outerShdw blurRad="38100" dist="38100" dir="2700000" algn="tl">
                    <a:srgbClr val="000000">
                      <a:alpha val="43137"/>
                    </a:srgbClr>
                  </a:outerShdw>
                </a:effectLst>
                <a:latin typeface="字心坊诗雅体常规体" pitchFamily="2" charset="-122"/>
                <a:ea typeface="字心坊诗雅体常规体" pitchFamily="2" charset="-122"/>
                <a:cs typeface="+mn-ea"/>
                <a:sym typeface="+mn-lt"/>
              </a:rPr>
              <a:t>创意路演</a:t>
            </a:r>
            <a:endParaRPr lang="zh-CN" altLang="en-US" sz="2800" b="1" spc="300" dirty="0">
              <a:solidFill>
                <a:schemeClr val="bg1"/>
              </a:solidFill>
              <a:effectLst>
                <a:outerShdw blurRad="38100" dist="38100" dir="2700000" algn="tl">
                  <a:srgbClr val="000000">
                    <a:alpha val="43137"/>
                  </a:srgbClr>
                </a:outerShdw>
              </a:effectLst>
              <a:latin typeface="字心坊诗雅体常规体" pitchFamily="2" charset="-122"/>
              <a:ea typeface="字心坊诗雅体常规体" pitchFamily="2" charset="-122"/>
              <a:cs typeface="+mn-ea"/>
              <a:sym typeface="+mn-lt"/>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8"/>
          <p:cNvGrpSpPr/>
          <p:nvPr/>
        </p:nvGrpSpPr>
        <p:grpSpPr>
          <a:xfrm>
            <a:off x="884256" y="1864957"/>
            <a:ext cx="7371271" cy="1387275"/>
            <a:chOff x="4327529" y="4049985"/>
            <a:chExt cx="7304675" cy="1345063"/>
          </a:xfrm>
        </p:grpSpPr>
        <p:sp>
          <p:nvSpPr>
            <p:cNvPr id="3" name="TextBox 99"/>
            <p:cNvSpPr txBox="1"/>
            <p:nvPr/>
          </p:nvSpPr>
          <p:spPr>
            <a:xfrm>
              <a:off x="4374987" y="4049985"/>
              <a:ext cx="7257217" cy="461665"/>
            </a:xfrm>
            <a:prstGeom prst="rect">
              <a:avLst/>
            </a:prstGeom>
            <a:noFill/>
            <a:ln>
              <a:noFill/>
            </a:ln>
          </p:spPr>
          <p:txBody>
            <a:bodyPr wrap="square" lIns="91440" tIns="45720" rIns="91440" bIns="45720" anchor="ctr" anchorCtr="0">
              <a:spAutoFit/>
            </a:bodyPr>
            <a:lstStyle/>
            <a:p>
              <a:pPr>
                <a:lnSpc>
                  <a:spcPct val="100000"/>
                </a:lnSpc>
                <a:buSzPct val="25000"/>
              </a:pPr>
              <a:r>
                <a:rPr lang="zh-CN" altLang="en-US" sz="2400" b="1" dirty="0">
                  <a:solidFill>
                    <a:schemeClr val="bg1"/>
                  </a:solidFill>
                  <a:latin typeface="字心坊诗雅体常规体" pitchFamily="2" charset="-122"/>
                  <a:ea typeface="字心坊诗雅体常规体" pitchFamily="2" charset="-122"/>
                </a:rPr>
                <a:t>一、问题的来源</a:t>
              </a:r>
              <a:endParaRPr lang="zh-CN" altLang="en-US" sz="2400" b="1" dirty="0">
                <a:solidFill>
                  <a:schemeClr val="bg1"/>
                </a:solidFill>
                <a:latin typeface="字心坊诗雅体常规体" pitchFamily="2" charset="-122"/>
                <a:ea typeface="字心坊诗雅体常规体" pitchFamily="2" charset="-122"/>
              </a:endParaRPr>
            </a:p>
          </p:txBody>
        </p:sp>
        <p:sp>
          <p:nvSpPr>
            <p:cNvPr id="4" name="TextBox 100"/>
            <p:cNvSpPr txBox="1"/>
            <p:nvPr/>
          </p:nvSpPr>
          <p:spPr>
            <a:xfrm>
              <a:off x="4327529" y="4447519"/>
              <a:ext cx="7257217" cy="947529"/>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2400" b="0" i="0" u="none" strike="noStrike" kern="1200" cap="none" spc="0" normalizeH="0" noProof="0" dirty="0">
                  <a:ln>
                    <a:noFill/>
                  </a:ln>
                  <a:solidFill>
                    <a:schemeClr val="bg1"/>
                  </a:solidFill>
                  <a:effectLst/>
                  <a:uLnTx/>
                  <a:uFillTx/>
                  <a:latin typeface="字心坊诗雅体常规体" pitchFamily="2" charset="-122"/>
                  <a:ea typeface="字心坊诗雅体常规体" pitchFamily="2" charset="-122"/>
                </a:rPr>
                <a:t>宿舍纪律管理耗费精力较多，且耗时长，管理</a:t>
              </a:r>
              <a:r>
                <a:rPr kumimoji="0" lang="zh-CN" altLang="en-US" sz="2400" b="0" i="0" u="none" strike="noStrike" kern="1200" cap="none" spc="0" normalizeH="0" noProof="0" dirty="0">
                  <a:ln>
                    <a:noFill/>
                  </a:ln>
                  <a:solidFill>
                    <a:schemeClr val="bg1"/>
                  </a:solidFill>
                  <a:effectLst/>
                  <a:uLnTx/>
                  <a:uFillTx/>
                  <a:latin typeface="字心坊诗雅体常规体" pitchFamily="2" charset="-122"/>
                  <a:ea typeface="字心坊诗雅体常规体" pitchFamily="2" charset="-122"/>
                </a:rPr>
                <a:t>不全面</a:t>
              </a:r>
              <a:endParaRPr kumimoji="0" lang="zh-CN" altLang="en-US" sz="2400" b="0" i="0" u="none" strike="noStrike" kern="1200" cap="none" spc="0" normalizeH="0" noProof="0" dirty="0">
                <a:ln>
                  <a:noFill/>
                </a:ln>
                <a:solidFill>
                  <a:schemeClr val="bg1"/>
                </a:solidFill>
                <a:effectLst/>
                <a:uLnTx/>
                <a:uFillTx/>
                <a:latin typeface="字心坊诗雅体常规体" pitchFamily="2" charset="-122"/>
                <a:ea typeface="字心坊诗雅体常规体" pitchFamily="2" charset="-122"/>
              </a:endParaRPr>
            </a:p>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2400" b="0" i="0" u="none" strike="noStrike" kern="1200" cap="none" spc="0" normalizeH="0" noProof="0" dirty="0">
                  <a:ln>
                    <a:noFill/>
                  </a:ln>
                  <a:solidFill>
                    <a:schemeClr val="bg1"/>
                  </a:solidFill>
                  <a:effectLst/>
                  <a:uLnTx/>
                  <a:uFillTx/>
                  <a:latin typeface="字心坊诗雅体常规体" pitchFamily="2" charset="-122"/>
                  <a:ea typeface="字心坊诗雅体常规体" pitchFamily="2" charset="-122"/>
                </a:rPr>
                <a:t>导致讲话情况严重</a:t>
              </a:r>
              <a:endParaRPr kumimoji="0" lang="en-US" altLang="zh-CN" sz="2400" b="0" i="0" u="none" strike="noStrike" kern="1200" cap="none" spc="0" normalizeH="0" noProof="0" dirty="0">
                <a:ln>
                  <a:noFill/>
                </a:ln>
                <a:solidFill>
                  <a:schemeClr val="bg1"/>
                </a:solidFill>
                <a:effectLst/>
                <a:uLnTx/>
                <a:uFillTx/>
                <a:latin typeface="字心坊诗雅体常规体" pitchFamily="2" charset="-122"/>
                <a:ea typeface="字心坊诗雅体常规体" pitchFamily="2" charset="-122"/>
              </a:endParaRPr>
            </a:p>
          </p:txBody>
        </p:sp>
      </p:grpSp>
      <p:sp>
        <p:nvSpPr>
          <p:cNvPr id="5" name="Title 102"/>
          <p:cNvSpPr txBox="1"/>
          <p:nvPr/>
        </p:nvSpPr>
        <p:spPr>
          <a:xfrm>
            <a:off x="421861" y="622853"/>
            <a:ext cx="10858500" cy="1028700"/>
          </a:xfrm>
          <a:prstGeom prst="rect">
            <a:avLst/>
          </a:prstGeom>
        </p:spPr>
        <p:txBody>
          <a:bodyPr wrap="square">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FBE37D"/>
                </a:solidFill>
                <a:effectLst>
                  <a:outerShdw blurRad="38100" dist="38100" dir="2700000" algn="tl">
                    <a:srgbClr val="000000">
                      <a:alpha val="43137"/>
                    </a:srgbClr>
                  </a:outerShdw>
                </a:effectLst>
                <a:latin typeface="字心坊诗雅体常规体" pitchFamily="2" charset="-122"/>
                <a:ea typeface="字心坊诗雅体常规体" pitchFamily="2" charset="-122"/>
                <a:sym typeface="+mn-ea"/>
              </a:rPr>
              <a:t>01 </a:t>
            </a:r>
            <a:r>
              <a:rPr lang="zh-CN" altLang="en-US" sz="3600" b="1" dirty="0">
                <a:solidFill>
                  <a:srgbClr val="FBE37D"/>
                </a:solidFill>
                <a:effectLst>
                  <a:outerShdw blurRad="38100" dist="38100" dir="2700000" algn="tl">
                    <a:srgbClr val="000000">
                      <a:alpha val="43137"/>
                    </a:srgbClr>
                  </a:outerShdw>
                </a:effectLst>
                <a:latin typeface="字心坊诗雅体常规体" pitchFamily="2" charset="-122"/>
                <a:ea typeface="字心坊诗雅体常规体" pitchFamily="2" charset="-122"/>
                <a:sym typeface="+mn-ea"/>
              </a:rPr>
              <a:t>项目背景</a:t>
            </a:r>
            <a:endParaRPr lang="en-US" sz="3600" spc="200" dirty="0">
              <a:solidFill>
                <a:schemeClr val="bg1"/>
              </a:solidFill>
              <a:latin typeface="字心坊诗雅体常规体" pitchFamily="2" charset="-122"/>
              <a:ea typeface="字心坊诗雅体常规体" pitchFamily="2" charset="-122"/>
              <a:cs typeface="+mn-cs"/>
            </a:endParaRPr>
          </a:p>
        </p:txBody>
      </p:sp>
      <p:grpSp>
        <p:nvGrpSpPr>
          <p:cNvPr id="6" name="Group 58"/>
          <p:cNvGrpSpPr/>
          <p:nvPr/>
        </p:nvGrpSpPr>
        <p:grpSpPr>
          <a:xfrm>
            <a:off x="884256" y="4059365"/>
            <a:ext cx="7371271" cy="2104190"/>
            <a:chOff x="4327529" y="4049985"/>
            <a:chExt cx="7304675" cy="2040162"/>
          </a:xfrm>
        </p:grpSpPr>
        <p:sp>
          <p:nvSpPr>
            <p:cNvPr id="7" name="TextBox 99"/>
            <p:cNvSpPr txBox="1"/>
            <p:nvPr/>
          </p:nvSpPr>
          <p:spPr>
            <a:xfrm>
              <a:off x="4374987" y="4049985"/>
              <a:ext cx="7257217" cy="461665"/>
            </a:xfrm>
            <a:prstGeom prst="rect">
              <a:avLst/>
            </a:prstGeom>
            <a:noFill/>
            <a:ln>
              <a:noFill/>
            </a:ln>
          </p:spPr>
          <p:txBody>
            <a:bodyPr wrap="square" lIns="91440" tIns="45720" rIns="91440" bIns="45720" anchor="ctr" anchorCtr="0">
              <a:spAutoFit/>
            </a:bodyPr>
            <a:lstStyle/>
            <a:p>
              <a:pPr>
                <a:lnSpc>
                  <a:spcPct val="100000"/>
                </a:lnSpc>
                <a:buSzPct val="25000"/>
              </a:pPr>
              <a:r>
                <a:rPr lang="zh-CN" altLang="en-US" sz="2400" b="1" dirty="0">
                  <a:solidFill>
                    <a:schemeClr val="bg1"/>
                  </a:solidFill>
                  <a:latin typeface="字心坊诗雅体常规体" pitchFamily="2" charset="-122"/>
                  <a:ea typeface="字心坊诗雅体常规体" pitchFamily="2" charset="-122"/>
                </a:rPr>
                <a:t>二、当前的研究进展</a:t>
              </a:r>
              <a:endParaRPr lang="zh-CN" altLang="en-US" sz="2400" b="1" dirty="0">
                <a:solidFill>
                  <a:schemeClr val="bg1"/>
                </a:solidFill>
                <a:latin typeface="字心坊诗雅体常规体" pitchFamily="2" charset="-122"/>
                <a:ea typeface="字心坊诗雅体常规体" pitchFamily="2" charset="-122"/>
              </a:endParaRPr>
            </a:p>
          </p:txBody>
        </p:sp>
        <p:sp>
          <p:nvSpPr>
            <p:cNvPr id="8" name="TextBox 100"/>
            <p:cNvSpPr txBox="1"/>
            <p:nvPr/>
          </p:nvSpPr>
          <p:spPr>
            <a:xfrm>
              <a:off x="4327529" y="4712876"/>
              <a:ext cx="7257217" cy="1377271"/>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lang="zh-CN" altLang="en-US" sz="2400" noProof="0" dirty="0">
                  <a:ln>
                    <a:noFill/>
                  </a:ln>
                  <a:solidFill>
                    <a:schemeClr val="bg1"/>
                  </a:solidFill>
                  <a:effectLst/>
                  <a:uLnTx/>
                  <a:uFillTx/>
                  <a:latin typeface="字心坊诗雅体常规体" pitchFamily="2" charset="-122"/>
                  <a:ea typeface="字心坊诗雅体常规体" pitchFamily="2" charset="-122"/>
                  <a:sym typeface="+mn-ea"/>
                </a:rPr>
                <a:t>目前，我们的项目正在研发阶段，已经有解决方案，并做出了试验装置</a:t>
              </a:r>
              <a:endParaRPr kumimoji="0" lang="zh-CN" altLang="en-US" sz="2400" b="0" i="0" u="none" strike="noStrike" kern="1200" cap="none" spc="0" normalizeH="0" noProof="0" dirty="0">
                <a:ln>
                  <a:noFill/>
                </a:ln>
                <a:solidFill>
                  <a:schemeClr val="bg1"/>
                </a:solidFill>
                <a:effectLst/>
                <a:uLnTx/>
                <a:uFillTx/>
                <a:latin typeface="字心坊诗雅体常规体" pitchFamily="2" charset="-122"/>
                <a:ea typeface="字心坊诗雅体常规体" pitchFamily="2" charset="-122"/>
              </a:endParaRPr>
            </a:p>
            <a:p>
              <a:pPr marL="0" marR="0" lvl="0" indent="0" defTabSz="913765" rtl="0" eaLnBrk="1" fontAlgn="auto" latinLnBrk="0" hangingPunct="1">
                <a:lnSpc>
                  <a:spcPct val="120000"/>
                </a:lnSpc>
                <a:spcBef>
                  <a:spcPts val="0"/>
                </a:spcBef>
                <a:spcAft>
                  <a:spcPts val="0"/>
                </a:spcAft>
                <a:buClrTx/>
                <a:buSzPct val="25000"/>
                <a:buFontTx/>
                <a:buNone/>
                <a:defRPr/>
              </a:pPr>
              <a:endParaRPr kumimoji="0" lang="zh-CN" altLang="en-US" sz="2400" b="0" i="0" u="none" strike="noStrike" kern="1200" cap="none" spc="0" normalizeH="0" noProof="0" dirty="0">
                <a:ln>
                  <a:noFill/>
                </a:ln>
                <a:solidFill>
                  <a:schemeClr val="bg1"/>
                </a:solidFill>
                <a:effectLst/>
                <a:uLnTx/>
                <a:uFillTx/>
                <a:latin typeface="字心坊诗雅体常规体" pitchFamily="2" charset="-122"/>
                <a:ea typeface="字心坊诗雅体常规体"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8"/>
          <p:cNvGrpSpPr/>
          <p:nvPr/>
        </p:nvGrpSpPr>
        <p:grpSpPr>
          <a:xfrm>
            <a:off x="247932" y="1471059"/>
            <a:ext cx="11115675" cy="4775835"/>
            <a:chOff x="2654948" y="1568529"/>
            <a:chExt cx="11015251" cy="4630519"/>
          </a:xfrm>
        </p:grpSpPr>
        <p:sp>
          <p:nvSpPr>
            <p:cNvPr id="3" name="TextBox 99"/>
            <p:cNvSpPr txBox="1"/>
            <p:nvPr/>
          </p:nvSpPr>
          <p:spPr>
            <a:xfrm>
              <a:off x="2654948" y="1568529"/>
              <a:ext cx="7257291" cy="736352"/>
            </a:xfrm>
            <a:prstGeom prst="rect">
              <a:avLst/>
            </a:prstGeom>
            <a:noFill/>
            <a:ln>
              <a:noFill/>
            </a:ln>
          </p:spPr>
          <p:txBody>
            <a:bodyPr wrap="square" lIns="91440" tIns="45720" rIns="91440" bIns="45720" anchor="ctr" anchorCtr="0">
              <a:noAutofit/>
            </a:bodyPr>
            <a:lstStyle/>
            <a:p>
              <a:pPr>
                <a:lnSpc>
                  <a:spcPct val="100000"/>
                </a:lnSpc>
                <a:buSzPct val="25000"/>
              </a:pPr>
              <a:r>
                <a:rPr lang="zh-CN" altLang="en-US" sz="2400" b="1" dirty="0">
                  <a:solidFill>
                    <a:schemeClr val="bg1"/>
                  </a:solidFill>
                  <a:latin typeface="字心坊诗雅体常规体" pitchFamily="2" charset="-122"/>
                  <a:ea typeface="字心坊诗雅体常规体" pitchFamily="2" charset="-122"/>
                </a:rPr>
                <a:t>三、</a:t>
              </a:r>
              <a:r>
                <a:rPr lang="zh-CN" altLang="en-US" sz="2400" b="1" dirty="0">
                  <a:solidFill>
                    <a:schemeClr val="bg1"/>
                  </a:solidFill>
                  <a:latin typeface="字心坊诗雅体常规体" pitchFamily="2" charset="-122"/>
                  <a:ea typeface="字心坊诗雅体常规体" pitchFamily="2" charset="-122"/>
                </a:rPr>
                <a:t>本研究的创新性和意义</a:t>
              </a:r>
              <a:endParaRPr lang="zh-CN" altLang="en-US" sz="2400" b="1" dirty="0">
                <a:solidFill>
                  <a:schemeClr val="bg1"/>
                </a:solidFill>
                <a:latin typeface="字心坊诗雅体常规体" pitchFamily="2" charset="-122"/>
                <a:ea typeface="字心坊诗雅体常规体" pitchFamily="2" charset="-122"/>
              </a:endParaRPr>
            </a:p>
          </p:txBody>
        </p:sp>
        <p:sp>
          <p:nvSpPr>
            <p:cNvPr id="4" name="TextBox 100"/>
            <p:cNvSpPr txBox="1"/>
            <p:nvPr/>
          </p:nvSpPr>
          <p:spPr>
            <a:xfrm>
              <a:off x="2654948" y="2544380"/>
              <a:ext cx="11015251" cy="3654668"/>
            </a:xfrm>
            <a:prstGeom prst="rect">
              <a:avLst/>
            </a:prstGeom>
            <a:noFill/>
            <a:ln>
              <a:noFill/>
            </a:ln>
          </p:spPr>
          <p:txBody>
            <a:bodyPr wrap="square" lIns="91440" tIns="45720" rIns="91440" bIns="45720" anchor="t" anchorCtr="0">
              <a:noAutofit/>
            </a:bodyPr>
            <a:lstStyle/>
            <a:p>
              <a:pPr marL="0" marR="0" lvl="0" indent="0" defTabSz="913765" rtl="0" eaLnBrk="1" fontAlgn="auto" latinLnBrk="0" hangingPunct="1">
                <a:lnSpc>
                  <a:spcPct val="120000"/>
                </a:lnSpc>
                <a:spcBef>
                  <a:spcPts val="0"/>
                </a:spcBef>
                <a:spcAft>
                  <a:spcPts val="0"/>
                </a:spcAft>
                <a:buClrTx/>
                <a:buSzPct val="25000"/>
                <a:buFontTx/>
                <a:buNone/>
                <a:defRPr/>
              </a:pPr>
              <a:endParaRPr kumimoji="0" lang="zh-CN" altLang="en-US" sz="2000" b="0" i="0" u="none" strike="noStrike" kern="1200" cap="none" spc="0" normalizeH="0" baseline="0" noProof="0" dirty="0">
                <a:ln>
                  <a:noFill/>
                </a:ln>
                <a:solidFill>
                  <a:schemeClr val="bg1"/>
                </a:solidFill>
                <a:effectLst/>
                <a:uLnTx/>
                <a:uFillTx/>
                <a:latin typeface="字心坊诗雅体常规体" pitchFamily="2" charset="-122"/>
                <a:ea typeface="字心坊诗雅体常规体" pitchFamily="2" charset="-122"/>
              </a:endParaRPr>
            </a:p>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2400" b="0" i="0" u="none" strike="noStrike" kern="1200" cap="none" spc="0" normalizeH="0" baseline="0" noProof="0" dirty="0">
                  <a:ln>
                    <a:noFill/>
                  </a:ln>
                  <a:solidFill>
                    <a:schemeClr val="bg1"/>
                  </a:solidFill>
                  <a:effectLst/>
                  <a:uLnTx/>
                  <a:uFillTx/>
                  <a:latin typeface="字心坊诗雅体常规体" pitchFamily="2" charset="-122"/>
                  <a:ea typeface="字心坊诗雅体常规体" pitchFamily="2" charset="-122"/>
                </a:rPr>
                <a:t>技术应用创新：应用声音检测技术，实时检测</a:t>
              </a:r>
              <a:r>
                <a:rPr kumimoji="0" lang="zh-CN" altLang="en-US" sz="2400" b="0" i="0" u="none" strike="noStrike" kern="1200" cap="none" spc="0" normalizeH="0" baseline="0" noProof="0" dirty="0">
                  <a:ln>
                    <a:noFill/>
                  </a:ln>
                  <a:solidFill>
                    <a:schemeClr val="bg1"/>
                  </a:solidFill>
                  <a:effectLst/>
                  <a:uLnTx/>
                  <a:uFillTx/>
                  <a:latin typeface="字心坊诗雅体常规体" pitchFamily="2" charset="-122"/>
                  <a:ea typeface="字心坊诗雅体常规体" pitchFamily="2" charset="-122"/>
                </a:rPr>
                <a:t>讲话</a:t>
              </a:r>
              <a:endParaRPr kumimoji="0" lang="zh-CN" altLang="en-US" sz="2400" b="0" i="0" u="none" strike="noStrike" kern="1200" cap="none" spc="0" normalizeH="0" baseline="0" noProof="0" dirty="0">
                <a:ln>
                  <a:noFill/>
                </a:ln>
                <a:solidFill>
                  <a:schemeClr val="bg1"/>
                </a:solidFill>
                <a:effectLst/>
                <a:uLnTx/>
                <a:uFillTx/>
                <a:latin typeface="字心坊诗雅体常规体" pitchFamily="2" charset="-122"/>
                <a:ea typeface="字心坊诗雅体常规体" pitchFamily="2" charset="-122"/>
              </a:endParaRPr>
            </a:p>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2400" b="0" i="0" u="none" strike="noStrike" kern="1200" cap="none" spc="0" normalizeH="0" baseline="0" noProof="0" dirty="0">
                  <a:ln>
                    <a:noFill/>
                  </a:ln>
                  <a:solidFill>
                    <a:schemeClr val="bg1"/>
                  </a:solidFill>
                  <a:effectLst/>
                  <a:uLnTx/>
                  <a:uFillTx/>
                  <a:latin typeface="字心坊诗雅体常规体" pitchFamily="2" charset="-122"/>
                  <a:ea typeface="字心坊诗雅体常规体" pitchFamily="2" charset="-122"/>
                </a:rPr>
                <a:t>功能设计创新：</a:t>
              </a:r>
              <a:r>
                <a:rPr lang="zh-CN" altLang="en-US" sz="2400" noProof="0" dirty="0">
                  <a:ln>
                    <a:noFill/>
                  </a:ln>
                  <a:solidFill>
                    <a:schemeClr val="bg1"/>
                  </a:solidFill>
                  <a:effectLst/>
                  <a:uLnTx/>
                  <a:uFillTx/>
                  <a:latin typeface="字心坊诗雅体常规体" pitchFamily="2" charset="-122"/>
                  <a:ea typeface="字心坊诗雅体常规体" pitchFamily="2" charset="-122"/>
                  <a:sym typeface="+mn-ea"/>
                </a:rPr>
                <a:t>该装置不仅具备声音检测功能，还可</a:t>
              </a:r>
              <a:r>
                <a:rPr lang="zh-CN" altLang="en-US" sz="2400" noProof="0" dirty="0">
                  <a:ln>
                    <a:noFill/>
                  </a:ln>
                  <a:solidFill>
                    <a:schemeClr val="bg1"/>
                  </a:solidFill>
                  <a:effectLst/>
                  <a:uLnTx/>
                  <a:uFillTx/>
                  <a:latin typeface="字心坊诗雅体常规体" pitchFamily="2" charset="-122"/>
                  <a:ea typeface="字心坊诗雅体常规体" pitchFamily="2" charset="-122"/>
                  <a:sym typeface="+mn-ea"/>
                </a:rPr>
                <a:t>录音。</a:t>
              </a:r>
              <a:endParaRPr kumimoji="0" lang="zh-CN" altLang="en-US" sz="2400" b="0" i="0" u="none" strike="noStrike" kern="1200" cap="none" spc="0" normalizeH="0" baseline="0" noProof="0" dirty="0">
                <a:ln>
                  <a:noFill/>
                </a:ln>
                <a:solidFill>
                  <a:schemeClr val="bg1"/>
                </a:solidFill>
                <a:effectLst/>
                <a:uLnTx/>
                <a:uFillTx/>
                <a:latin typeface="字心坊诗雅体常规体" pitchFamily="2" charset="-122"/>
                <a:ea typeface="字心坊诗雅体常规体" pitchFamily="2" charset="-122"/>
              </a:endParaRPr>
            </a:p>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2400" b="0" i="0" u="none" strike="noStrike" kern="1200" cap="none" spc="0" normalizeH="0" baseline="0" noProof="0" dirty="0">
                  <a:ln>
                    <a:noFill/>
                  </a:ln>
                  <a:solidFill>
                    <a:schemeClr val="bg1"/>
                  </a:solidFill>
                  <a:effectLst/>
                  <a:uLnTx/>
                  <a:uFillTx/>
                  <a:latin typeface="字心坊诗雅体常规体" pitchFamily="2" charset="-122"/>
                  <a:ea typeface="字心坊诗雅体常规体" pitchFamily="2" charset="-122"/>
                </a:rPr>
                <a:t>数据处理创新：用</a:t>
              </a:r>
              <a:r>
                <a:rPr kumimoji="0" lang="zh-CN" altLang="en-US" sz="2400" b="0" i="0" u="none" strike="noStrike" kern="1200" cap="none" spc="0" normalizeH="0" baseline="0" noProof="0" dirty="0">
                  <a:ln>
                    <a:noFill/>
                  </a:ln>
                  <a:solidFill>
                    <a:schemeClr val="bg1"/>
                  </a:solidFill>
                  <a:effectLst/>
                  <a:uLnTx/>
                  <a:uFillTx/>
                  <a:latin typeface="字心坊诗雅体常规体" pitchFamily="2" charset="-122"/>
                  <a:ea typeface="字心坊诗雅体常规体" pitchFamily="2" charset="-122"/>
                </a:rPr>
                <a:t>简单的代码让同学们获得最好的睡眠</a:t>
              </a:r>
              <a:r>
                <a:rPr kumimoji="0" lang="zh-CN" altLang="en-US" sz="2400" b="0" i="0" u="none" strike="noStrike" kern="1200" cap="none" spc="0" normalizeH="0" baseline="0" noProof="0" dirty="0">
                  <a:ln>
                    <a:noFill/>
                  </a:ln>
                  <a:solidFill>
                    <a:schemeClr val="bg1"/>
                  </a:solidFill>
                  <a:effectLst/>
                  <a:uLnTx/>
                  <a:uFillTx/>
                  <a:latin typeface="字心坊诗雅体常规体" pitchFamily="2" charset="-122"/>
                  <a:ea typeface="字心坊诗雅体常规体" pitchFamily="2" charset="-122"/>
                </a:rPr>
                <a:t>质量，让宿管快乐</a:t>
              </a:r>
              <a:r>
                <a:rPr kumimoji="0" lang="zh-CN" altLang="en-US" sz="2400" b="0" i="0" u="none" strike="noStrike" kern="1200" cap="none" spc="0" normalizeH="0" baseline="0" noProof="0" dirty="0">
                  <a:ln>
                    <a:noFill/>
                  </a:ln>
                  <a:solidFill>
                    <a:schemeClr val="bg1"/>
                  </a:solidFill>
                  <a:effectLst/>
                  <a:uLnTx/>
                  <a:uFillTx/>
                  <a:latin typeface="字心坊诗雅体常规体" pitchFamily="2" charset="-122"/>
                  <a:ea typeface="字心坊诗雅体常规体" pitchFamily="2" charset="-122"/>
                </a:rPr>
                <a:t>起飞</a:t>
              </a:r>
              <a:endParaRPr kumimoji="0" lang="zh-CN" altLang="en-US" sz="2400" b="0" i="0" u="none" strike="noStrike" kern="1200" cap="none" spc="0" normalizeH="0" baseline="0" noProof="0" dirty="0">
                <a:ln>
                  <a:noFill/>
                </a:ln>
                <a:solidFill>
                  <a:schemeClr val="bg1"/>
                </a:solidFill>
                <a:effectLst/>
                <a:uLnTx/>
                <a:uFillTx/>
                <a:latin typeface="字心坊诗雅体常规体" pitchFamily="2" charset="-122"/>
                <a:ea typeface="字心坊诗雅体常规体" pitchFamily="2" charset="-122"/>
              </a:endParaRPr>
            </a:p>
          </p:txBody>
        </p:sp>
      </p:grpSp>
      <p:sp>
        <p:nvSpPr>
          <p:cNvPr id="6" name="Title 102"/>
          <p:cNvSpPr txBox="1"/>
          <p:nvPr/>
        </p:nvSpPr>
        <p:spPr>
          <a:xfrm>
            <a:off x="376141" y="606978"/>
            <a:ext cx="10858500" cy="1028700"/>
          </a:xfrm>
          <a:prstGeom prst="rect">
            <a:avLst/>
          </a:prstGeom>
        </p:spPr>
        <p:txBody>
          <a:bodyPr wrap="square">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FBE37D"/>
                </a:solidFill>
                <a:effectLst>
                  <a:outerShdw blurRad="38100" dist="38100" dir="2700000" algn="tl">
                    <a:srgbClr val="000000">
                      <a:alpha val="43137"/>
                    </a:srgbClr>
                  </a:outerShdw>
                </a:effectLst>
                <a:latin typeface="字心坊诗雅体常规体" pitchFamily="2" charset="-122"/>
                <a:ea typeface="字心坊诗雅体常规体" pitchFamily="2" charset="-122"/>
                <a:sym typeface="+mn-ea"/>
              </a:rPr>
              <a:t>01 </a:t>
            </a:r>
            <a:r>
              <a:rPr lang="zh-CN" altLang="en-US" sz="3600" b="1" dirty="0">
                <a:solidFill>
                  <a:srgbClr val="FBE37D"/>
                </a:solidFill>
                <a:effectLst>
                  <a:outerShdw blurRad="38100" dist="38100" dir="2700000" algn="tl">
                    <a:srgbClr val="000000">
                      <a:alpha val="43137"/>
                    </a:srgbClr>
                  </a:outerShdw>
                </a:effectLst>
                <a:latin typeface="字心坊诗雅体常规体" pitchFamily="2" charset="-122"/>
                <a:ea typeface="字心坊诗雅体常规体" pitchFamily="2" charset="-122"/>
                <a:sym typeface="+mn-ea"/>
              </a:rPr>
              <a:t>项目背景</a:t>
            </a:r>
            <a:endParaRPr lang="en-US" sz="3600" spc="200" dirty="0">
              <a:solidFill>
                <a:schemeClr val="bg1"/>
              </a:solidFill>
              <a:latin typeface="字心坊诗雅体常规体" pitchFamily="2" charset="-122"/>
              <a:ea typeface="字心坊诗雅体常规体"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748155" y="1373505"/>
            <a:ext cx="4064000" cy="1017270"/>
          </a:xfrm>
          <a:prstGeom prst="rect">
            <a:avLst/>
          </a:prstGeom>
          <a:noFill/>
        </p:spPr>
        <p:txBody>
          <a:bodyPr wrap="square" rtlCol="0">
            <a:noAutofit/>
          </a:bodyPr>
          <a:p>
            <a:endParaRPr lang="zh-CN" altLang="en-US"/>
          </a:p>
        </p:txBody>
      </p:sp>
      <p:sp>
        <p:nvSpPr>
          <p:cNvPr id="5" name="文本框 4"/>
          <p:cNvSpPr txBox="1"/>
          <p:nvPr/>
        </p:nvSpPr>
        <p:spPr>
          <a:xfrm>
            <a:off x="177800" y="506095"/>
            <a:ext cx="11511280" cy="5603240"/>
          </a:xfrm>
          <a:prstGeom prst="rect">
            <a:avLst/>
          </a:prstGeom>
          <a:noFill/>
        </p:spPr>
        <p:txBody>
          <a:bodyPr wrap="square" rtlCol="0">
            <a:noAutofit/>
          </a:bodyPr>
          <a:p>
            <a:r>
              <a:rPr lang="zh-CN" altLang="en-US" sz="3600">
                <a:solidFill>
                  <a:schemeClr val="bg1"/>
                </a:solidFill>
              </a:rPr>
              <a:t>二、意义</a:t>
            </a:r>
            <a:endParaRPr lang="zh-CN" altLang="en-US" sz="3600">
              <a:solidFill>
                <a:schemeClr val="bg1"/>
              </a:solidFill>
            </a:endParaRPr>
          </a:p>
          <a:p>
            <a:endParaRPr lang="zh-CN" altLang="en-US" sz="1600">
              <a:solidFill>
                <a:schemeClr val="bg1"/>
              </a:solidFill>
            </a:endParaRPr>
          </a:p>
          <a:p>
            <a:r>
              <a:rPr lang="zh-CN" altLang="en-US" sz="2800">
                <a:solidFill>
                  <a:schemeClr val="bg1"/>
                </a:solidFill>
                <a:sym typeface="+mn-ea"/>
              </a:rPr>
              <a:t>提升宿舍管理水平：可大大提升宿舍管理水平，减少宿管巡查的时间和成本，提高管理效率。</a:t>
            </a:r>
            <a:endParaRPr lang="zh-CN" altLang="en-US" sz="2800">
              <a:solidFill>
                <a:schemeClr val="bg1"/>
              </a:solidFill>
              <a:sym typeface="+mn-ea"/>
            </a:endParaRPr>
          </a:p>
          <a:p>
            <a:endParaRPr lang="zh-CN" altLang="en-US" sz="2800">
              <a:solidFill>
                <a:schemeClr val="bg1"/>
              </a:solidFill>
            </a:endParaRPr>
          </a:p>
          <a:p>
            <a:r>
              <a:rPr lang="zh-CN" altLang="en-US" sz="2800">
                <a:solidFill>
                  <a:schemeClr val="bg1"/>
                </a:solidFill>
                <a:sym typeface="+mn-ea"/>
              </a:rPr>
              <a:t>维护宿舍秩序：该装置有助于维护宿舍的秩序和安宁，减少因学生夜间说话、吵闹等行为引起的纠纷，同时提高睡眠质量，为第二天的学习提供良好基础。</a:t>
            </a:r>
            <a:endParaRPr lang="zh-CN" altLang="en-US" sz="2800">
              <a:solidFill>
                <a:schemeClr val="bg1"/>
              </a:solidFill>
              <a:sym typeface="+mn-ea"/>
            </a:endParaRPr>
          </a:p>
          <a:p>
            <a:endParaRPr lang="zh-CN" altLang="en-US" sz="2800">
              <a:solidFill>
                <a:schemeClr val="bg1"/>
              </a:solidFill>
            </a:endParaRPr>
          </a:p>
          <a:p>
            <a:r>
              <a:rPr lang="zh-CN" altLang="en-US" sz="2800">
                <a:solidFill>
                  <a:schemeClr val="bg1"/>
                </a:solidFill>
                <a:sym typeface="+mn-ea"/>
              </a:rPr>
              <a:t>促进学生自律：一种提醒和约束，能够促使学生自觉遵守宿舍规定和纪律。通过使用，学生将逐渐养成良好的生活习惯和自律意识，有利于其个人成长和发展。</a:t>
            </a:r>
            <a:endParaRPr lang="zh-CN" altLang="en-US" sz="2800">
              <a:solidFill>
                <a:schemeClr val="bg1"/>
              </a:solidFill>
            </a:endParaRPr>
          </a:p>
          <a:p>
            <a:endParaRPr lang="zh-CN" altLang="en-US" sz="28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p:cNvSpPr/>
          <p:nvPr/>
        </p:nvSpPr>
        <p:spPr>
          <a:xfrm>
            <a:off x="314940" y="1427381"/>
            <a:ext cx="4168775" cy="4937125"/>
          </a:xfrm>
          <a:prstGeom prst="roundRect">
            <a:avLst>
              <a:gd name="adj" fmla="val 4027"/>
            </a:avLst>
          </a:prstGeom>
          <a:solidFill>
            <a:schemeClr val="tx1">
              <a:lumMod val="50000"/>
              <a:lumOff val="50000"/>
              <a:alpha val="10000"/>
            </a:schemeClr>
          </a:solidFill>
          <a:ln w="38100">
            <a:noFill/>
            <a:round/>
          </a:ln>
          <a:effectLst>
            <a:outerShdw sx="1000" sy="1000" algn="ctr" rotWithShape="0">
              <a:schemeClr val="bg1">
                <a:lumMod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endParaRPr lang="zh-CN" altLang="en-US" dirty="0">
              <a:solidFill>
                <a:schemeClr val="bg1"/>
              </a:solidFill>
              <a:latin typeface="字心坊诗雅体常规体" pitchFamily="2" charset="-122"/>
              <a:ea typeface="字心坊诗雅体常规体" pitchFamily="2" charset="-122"/>
            </a:endParaRPr>
          </a:p>
        </p:txBody>
      </p:sp>
      <p:grpSp>
        <p:nvGrpSpPr>
          <p:cNvPr id="6" name="Group 14"/>
          <p:cNvGrpSpPr/>
          <p:nvPr/>
        </p:nvGrpSpPr>
        <p:grpSpPr>
          <a:xfrm>
            <a:off x="4757705" y="1608717"/>
            <a:ext cx="410200" cy="410198"/>
            <a:chOff x="4856734" y="3690558"/>
            <a:chExt cx="410200" cy="410198"/>
          </a:xfrm>
        </p:grpSpPr>
        <p:sp>
          <p:nvSpPr>
            <p:cNvPr id="7" name="Rectangle: Rounded Corners 12"/>
            <p:cNvSpPr/>
            <p:nvPr/>
          </p:nvSpPr>
          <p:spPr>
            <a:xfrm>
              <a:off x="4856734" y="3690558"/>
              <a:ext cx="410200" cy="410198"/>
            </a:xfrm>
            <a:prstGeom prst="roundRect">
              <a:avLst>
                <a:gd name="adj" fmla="val 50000"/>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800" b="1" dirty="0">
                <a:solidFill>
                  <a:schemeClr val="bg1"/>
                </a:solidFill>
                <a:latin typeface="字心坊诗雅体常规体" pitchFamily="2" charset="-122"/>
                <a:ea typeface="字心坊诗雅体常规体" pitchFamily="2" charset="-122"/>
              </a:endParaRPr>
            </a:p>
          </p:txBody>
        </p:sp>
        <p:sp>
          <p:nvSpPr>
            <p:cNvPr id="8" name="Freeform: Shape 13"/>
            <p:cNvSpPr/>
            <p:nvPr/>
          </p:nvSpPr>
          <p:spPr>
            <a:xfrm>
              <a:off x="4972834" y="3821563"/>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800" b="1" dirty="0">
                <a:solidFill>
                  <a:schemeClr val="bg1"/>
                </a:solidFill>
                <a:latin typeface="字心坊诗雅体常规体" pitchFamily="2" charset="-122"/>
                <a:ea typeface="字心坊诗雅体常规体" pitchFamily="2" charset="-122"/>
              </a:endParaRPr>
            </a:p>
          </p:txBody>
        </p:sp>
      </p:grpSp>
      <p:sp>
        <p:nvSpPr>
          <p:cNvPr id="11" name="Title 43"/>
          <p:cNvSpPr txBox="1"/>
          <p:nvPr/>
        </p:nvSpPr>
        <p:spPr>
          <a:xfrm>
            <a:off x="443634" y="331862"/>
            <a:ext cx="2574636" cy="1028700"/>
          </a:xfrm>
          <a:prstGeom prst="rect">
            <a:avLst/>
          </a:prstGeom>
        </p:spPr>
        <p:txBody>
          <a:bodyPr wrap="square">
            <a:normAutofit fontScale="7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BE37D"/>
                </a:solidFill>
                <a:effectLst>
                  <a:outerShdw blurRad="38100" dist="38100" dir="2700000" algn="tl">
                    <a:srgbClr val="000000">
                      <a:alpha val="43137"/>
                    </a:srgbClr>
                  </a:outerShdw>
                </a:effectLst>
                <a:latin typeface="字心坊诗雅体常规体" pitchFamily="2" charset="-122"/>
                <a:ea typeface="字心坊诗雅体常规体" pitchFamily="2" charset="-122"/>
                <a:sym typeface="+mn-ea"/>
              </a:rPr>
              <a:t>02 </a:t>
            </a:r>
            <a:r>
              <a:rPr lang="zh-CN" altLang="en-US" b="1" dirty="0">
                <a:solidFill>
                  <a:srgbClr val="FBE37D"/>
                </a:solidFill>
                <a:effectLst>
                  <a:outerShdw blurRad="38100" dist="38100" dir="2700000" algn="tl">
                    <a:srgbClr val="000000">
                      <a:alpha val="43137"/>
                    </a:srgbClr>
                  </a:outerShdw>
                </a:effectLst>
                <a:latin typeface="字心坊诗雅体常规体" pitchFamily="2" charset="-122"/>
                <a:ea typeface="字心坊诗雅体常规体" pitchFamily="2" charset="-122"/>
                <a:sym typeface="+mn-ea"/>
              </a:rPr>
              <a:t>研究方法</a:t>
            </a:r>
            <a:endParaRPr lang="en-US" dirty="0">
              <a:solidFill>
                <a:schemeClr val="bg1"/>
              </a:solidFill>
              <a:latin typeface="字心坊诗雅体常规体" pitchFamily="2" charset="-122"/>
              <a:ea typeface="字心坊诗雅体常规体" pitchFamily="2" charset="-122"/>
            </a:endParaRPr>
          </a:p>
        </p:txBody>
      </p:sp>
      <p:sp>
        <p:nvSpPr>
          <p:cNvPr id="15" name="Rectangle 31"/>
          <p:cNvSpPr/>
          <p:nvPr/>
        </p:nvSpPr>
        <p:spPr>
          <a:xfrm>
            <a:off x="5528866" y="3373229"/>
            <a:ext cx="6066786" cy="416598"/>
          </a:xfrm>
          <a:prstGeom prst="rect">
            <a:avLst/>
          </a:prstGeom>
          <a:ln>
            <a:noFill/>
          </a:ln>
        </p:spPr>
        <p:txBody>
          <a:bodyPr wrap="square" lIns="91440" tIns="45720" rIns="91440" bIns="45720" anchor="t">
            <a:noAutofit/>
          </a:bodyPr>
          <a:lstStyle/>
          <a:p>
            <a:pPr>
              <a:lnSpc>
                <a:spcPct val="120000"/>
              </a:lnSpc>
            </a:pPr>
            <a:endParaRPr lang="zh-CN" altLang="en-US" sz="2400" dirty="0">
              <a:solidFill>
                <a:schemeClr val="bg1"/>
              </a:solidFill>
              <a:latin typeface="字心坊诗雅体常规体" pitchFamily="2" charset="-122"/>
              <a:ea typeface="字心坊诗雅体常规体" pitchFamily="2" charset="-122"/>
            </a:endParaRPr>
          </a:p>
        </p:txBody>
      </p:sp>
      <p:sp>
        <p:nvSpPr>
          <p:cNvPr id="16" name="TextBox 34"/>
          <p:cNvSpPr txBox="1"/>
          <p:nvPr/>
        </p:nvSpPr>
        <p:spPr>
          <a:xfrm>
            <a:off x="5442855" y="3313176"/>
            <a:ext cx="1315571" cy="338554"/>
          </a:xfrm>
          <a:prstGeom prst="round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b" anchorCtr="0" forceAA="0" compatLnSpc="1">
            <a:noAutofit/>
          </a:bodyPr>
          <a:lstStyle>
            <a:defPPr>
              <a:defRPr lang="zh-CN"/>
            </a:defPPr>
            <a:lvl1pPr algn="ctr" defTabSz="913765">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endParaRPr lang="zh-CN" altLang="en-US" sz="2800" dirty="0">
              <a:effectLst/>
              <a:latin typeface="字心坊诗雅体常规体" pitchFamily="2" charset="-122"/>
              <a:ea typeface="字心坊诗雅体常规体" pitchFamily="2" charset="-122"/>
            </a:endParaRPr>
          </a:p>
        </p:txBody>
      </p:sp>
      <p:pic>
        <p:nvPicPr>
          <p:cNvPr id="28" name="图片 27" descr="ARDUINO"/>
          <p:cNvPicPr>
            <a:picLocks noChangeAspect="1"/>
          </p:cNvPicPr>
          <p:nvPr/>
        </p:nvPicPr>
        <p:blipFill>
          <a:blip r:embed="rId1"/>
          <a:stretch>
            <a:fillRect/>
          </a:stretch>
        </p:blipFill>
        <p:spPr>
          <a:xfrm>
            <a:off x="906780" y="784225"/>
            <a:ext cx="2838450" cy="3600450"/>
          </a:xfrm>
          <a:prstGeom prst="rect">
            <a:avLst/>
          </a:prstGeom>
        </p:spPr>
      </p:pic>
      <p:grpSp>
        <p:nvGrpSpPr>
          <p:cNvPr id="30" name="Group 14"/>
          <p:cNvGrpSpPr/>
          <p:nvPr/>
        </p:nvGrpSpPr>
        <p:grpSpPr>
          <a:xfrm>
            <a:off x="4757430" y="4750585"/>
            <a:ext cx="410200" cy="410198"/>
            <a:chOff x="4856734" y="3690558"/>
            <a:chExt cx="410200" cy="410198"/>
          </a:xfrm>
        </p:grpSpPr>
        <p:sp>
          <p:nvSpPr>
            <p:cNvPr id="31" name="Rectangle: Rounded Corners 12"/>
            <p:cNvSpPr/>
            <p:nvPr/>
          </p:nvSpPr>
          <p:spPr>
            <a:xfrm>
              <a:off x="4856734" y="3690558"/>
              <a:ext cx="410200" cy="410198"/>
            </a:xfrm>
            <a:prstGeom prst="roundRect">
              <a:avLst>
                <a:gd name="adj" fmla="val 50000"/>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800" b="1" dirty="0">
                <a:solidFill>
                  <a:schemeClr val="bg1"/>
                </a:solidFill>
                <a:latin typeface="字心坊诗雅体常规体" pitchFamily="2" charset="-122"/>
                <a:ea typeface="字心坊诗雅体常规体" pitchFamily="2" charset="-122"/>
              </a:endParaRPr>
            </a:p>
          </p:txBody>
        </p:sp>
        <p:sp>
          <p:nvSpPr>
            <p:cNvPr id="32" name="Freeform: Shape 13"/>
            <p:cNvSpPr/>
            <p:nvPr/>
          </p:nvSpPr>
          <p:spPr>
            <a:xfrm>
              <a:off x="4972834" y="3821563"/>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800" b="1" dirty="0">
                <a:solidFill>
                  <a:schemeClr val="bg1"/>
                </a:solidFill>
                <a:latin typeface="字心坊诗雅体常规体" pitchFamily="2" charset="-122"/>
                <a:ea typeface="字心坊诗雅体常规体" pitchFamily="2" charset="-122"/>
              </a:endParaRPr>
            </a:p>
          </p:txBody>
        </p:sp>
      </p:grpSp>
      <p:sp>
        <p:nvSpPr>
          <p:cNvPr id="33" name="文本框 32"/>
          <p:cNvSpPr txBox="1"/>
          <p:nvPr/>
        </p:nvSpPr>
        <p:spPr>
          <a:xfrm>
            <a:off x="5346065" y="1608455"/>
            <a:ext cx="6272530" cy="1198880"/>
          </a:xfrm>
          <a:prstGeom prst="rect">
            <a:avLst/>
          </a:prstGeom>
          <a:noFill/>
        </p:spPr>
        <p:txBody>
          <a:bodyPr wrap="square" rtlCol="0">
            <a:spAutoFit/>
          </a:bodyPr>
          <a:p>
            <a:r>
              <a:rPr lang="zh-CN" altLang="en-US" sz="2400">
                <a:solidFill>
                  <a:schemeClr val="bg1"/>
                </a:solidFill>
              </a:rPr>
              <a:t>实验</a:t>
            </a:r>
            <a:r>
              <a:rPr lang="zh-CN" altLang="en-US" sz="2400">
                <a:solidFill>
                  <a:schemeClr val="bg1"/>
                </a:solidFill>
              </a:rPr>
              <a:t>研究</a:t>
            </a:r>
            <a:endParaRPr lang="zh-CN" altLang="en-US" sz="2400">
              <a:solidFill>
                <a:schemeClr val="bg1"/>
              </a:solidFill>
            </a:endParaRPr>
          </a:p>
          <a:p>
            <a:r>
              <a:rPr lang="zh-CN" altLang="en-US" sz="2400">
                <a:solidFill>
                  <a:schemeClr val="bg1"/>
                </a:solidFill>
              </a:rPr>
              <a:t>研究不同声音的波形特征，为滤波</a:t>
            </a:r>
            <a:r>
              <a:rPr lang="zh-CN" altLang="en-US" sz="2400">
                <a:solidFill>
                  <a:schemeClr val="bg1"/>
                </a:solidFill>
              </a:rPr>
              <a:t>算法</a:t>
            </a:r>
            <a:endParaRPr lang="zh-CN" altLang="en-US" sz="2400">
              <a:solidFill>
                <a:schemeClr val="bg1"/>
              </a:solidFill>
            </a:endParaRPr>
          </a:p>
          <a:p>
            <a:r>
              <a:rPr lang="zh-CN" altLang="en-US" sz="2400">
                <a:solidFill>
                  <a:schemeClr val="bg1"/>
                </a:solidFill>
              </a:rPr>
              <a:t>提供</a:t>
            </a:r>
            <a:r>
              <a:rPr lang="zh-CN" altLang="en-US" sz="2400">
                <a:solidFill>
                  <a:schemeClr val="bg1"/>
                </a:solidFill>
              </a:rPr>
              <a:t>数据</a:t>
            </a:r>
            <a:endParaRPr lang="zh-CN" altLang="en-US" sz="2400">
              <a:solidFill>
                <a:schemeClr val="bg1"/>
              </a:solidFill>
            </a:endParaRPr>
          </a:p>
        </p:txBody>
      </p:sp>
      <p:sp>
        <p:nvSpPr>
          <p:cNvPr id="35" name="文本框 34"/>
          <p:cNvSpPr txBox="1"/>
          <p:nvPr/>
        </p:nvSpPr>
        <p:spPr>
          <a:xfrm>
            <a:off x="5441315" y="4681855"/>
            <a:ext cx="4876800" cy="1568450"/>
          </a:xfrm>
          <a:prstGeom prst="rect">
            <a:avLst/>
          </a:prstGeom>
          <a:noFill/>
        </p:spPr>
        <p:txBody>
          <a:bodyPr wrap="square" rtlCol="0">
            <a:spAutoFit/>
          </a:bodyPr>
          <a:p>
            <a:r>
              <a:rPr lang="zh-CN" altLang="en-US" sz="2400">
                <a:solidFill>
                  <a:schemeClr val="bg1"/>
                </a:solidFill>
                <a:sym typeface="+mn-ea"/>
              </a:rPr>
              <a:t>编程</a:t>
            </a:r>
            <a:endParaRPr lang="zh-CN" altLang="en-US" sz="2400">
              <a:solidFill>
                <a:schemeClr val="bg1"/>
              </a:solidFill>
            </a:endParaRPr>
          </a:p>
          <a:p>
            <a:r>
              <a:rPr lang="zh-CN" altLang="en-US" sz="2400">
                <a:solidFill>
                  <a:schemeClr val="bg1"/>
                </a:solidFill>
                <a:sym typeface="+mn-ea"/>
              </a:rPr>
              <a:t>采用</a:t>
            </a:r>
            <a:r>
              <a:rPr lang="en-US" altLang="zh-CN" sz="2400">
                <a:solidFill>
                  <a:schemeClr val="bg1"/>
                </a:solidFill>
                <a:sym typeface="+mn-ea"/>
              </a:rPr>
              <a:t>Arduino C</a:t>
            </a:r>
            <a:r>
              <a:rPr lang="zh-CN" altLang="en-US" sz="2400">
                <a:solidFill>
                  <a:schemeClr val="bg1"/>
                </a:solidFill>
                <a:sym typeface="+mn-ea"/>
              </a:rPr>
              <a:t>和</a:t>
            </a:r>
            <a:r>
              <a:rPr lang="en-US" altLang="zh-CN" sz="2400">
                <a:solidFill>
                  <a:schemeClr val="bg1"/>
                </a:solidFill>
                <a:sym typeface="+mn-ea"/>
              </a:rPr>
              <a:t>Mixly</a:t>
            </a:r>
            <a:r>
              <a:rPr lang="zh-CN" altLang="en-US" sz="2400">
                <a:solidFill>
                  <a:schemeClr val="bg1"/>
                </a:solidFill>
                <a:sym typeface="+mn-ea"/>
              </a:rPr>
              <a:t>语言，用代码将方案变为现实</a:t>
            </a:r>
            <a:endParaRPr lang="zh-CN" altLang="en-US" sz="2400">
              <a:solidFill>
                <a:schemeClr val="bg1"/>
              </a:solidFill>
            </a:endParaRPr>
          </a:p>
          <a:p>
            <a:endParaRPr lang="zh-CN" altLang="en-US" sz="2400"/>
          </a:p>
        </p:txBody>
      </p:sp>
      <p:pic>
        <p:nvPicPr>
          <p:cNvPr id="3" name="图片 2" descr="lil"/>
          <p:cNvPicPr>
            <a:picLocks noChangeAspect="1"/>
          </p:cNvPicPr>
          <p:nvPr/>
        </p:nvPicPr>
        <p:blipFill>
          <a:blip r:embed="rId2"/>
          <a:stretch>
            <a:fillRect/>
          </a:stretch>
        </p:blipFill>
        <p:spPr>
          <a:xfrm>
            <a:off x="932180" y="4504055"/>
            <a:ext cx="2813050" cy="21101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8"/>
          <p:cNvSpPr txBox="1"/>
          <p:nvPr/>
        </p:nvSpPr>
        <p:spPr>
          <a:xfrm>
            <a:off x="951345" y="1289297"/>
            <a:ext cx="3860424" cy="830997"/>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bg1"/>
                </a:solidFill>
                <a:latin typeface="字心坊诗雅体常规体" pitchFamily="2" charset="-122"/>
                <a:ea typeface="字心坊诗雅体常规体" pitchFamily="2" charset="-122"/>
              </a:rPr>
              <a:t>为了如期完成实验，</a:t>
            </a:r>
            <a:endParaRPr kumimoji="0" lang="en-US" altLang="zh-CN" sz="2400" b="1" i="0" u="none" strike="noStrike" kern="1200" cap="none" spc="0" normalizeH="0" baseline="0" noProof="0" dirty="0">
              <a:solidFill>
                <a:schemeClr val="bg1"/>
              </a:solidFill>
              <a:latin typeface="字心坊诗雅体常规体" pitchFamily="2" charset="-122"/>
              <a:ea typeface="字心坊诗雅体常规体" pitchFamily="2" charset="-122"/>
            </a:endParaRPr>
          </a:p>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bg1"/>
                </a:solidFill>
                <a:latin typeface="字心坊诗雅体常规体" pitchFamily="2" charset="-122"/>
                <a:ea typeface="字心坊诗雅体常规体" pitchFamily="2" charset="-122"/>
              </a:rPr>
              <a:t>我们小组成员做了如下分工</a:t>
            </a:r>
            <a:endParaRPr kumimoji="0" lang="zh-CN" altLang="en-US" sz="2400" b="1" i="0" u="none" strike="noStrike" kern="1200" cap="none" spc="0" normalizeH="0" baseline="0" noProof="0" dirty="0">
              <a:solidFill>
                <a:schemeClr val="bg1"/>
              </a:solidFill>
              <a:latin typeface="字心坊诗雅体常规体" pitchFamily="2" charset="-122"/>
              <a:ea typeface="字心坊诗雅体常规体" pitchFamily="2" charset="-122"/>
            </a:endParaRPr>
          </a:p>
        </p:txBody>
      </p:sp>
      <p:sp>
        <p:nvSpPr>
          <p:cNvPr id="9" name="Title 78"/>
          <p:cNvSpPr txBox="1"/>
          <p:nvPr/>
        </p:nvSpPr>
        <p:spPr>
          <a:xfrm>
            <a:off x="368678" y="277569"/>
            <a:ext cx="10858500" cy="1028700"/>
          </a:xfrm>
          <a:prstGeom prst="rect">
            <a:avLst/>
          </a:prstGeom>
        </p:spPr>
        <p:txBody>
          <a:bodyPr wrap="square">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BE37D"/>
                </a:solidFill>
                <a:effectLst>
                  <a:outerShdw blurRad="38100" dist="38100" dir="2700000" algn="tl">
                    <a:srgbClr val="000000">
                      <a:alpha val="43137"/>
                    </a:srgbClr>
                  </a:outerShdw>
                </a:effectLst>
                <a:latin typeface="字心坊诗雅体常规体" pitchFamily="2" charset="-122"/>
                <a:ea typeface="字心坊诗雅体常规体" pitchFamily="2" charset="-122"/>
                <a:sym typeface="+mn-ea"/>
              </a:rPr>
              <a:t>03 </a:t>
            </a:r>
            <a:r>
              <a:rPr lang="zh-CN" altLang="en-US" b="1" dirty="0">
                <a:solidFill>
                  <a:srgbClr val="FBE37D"/>
                </a:solidFill>
                <a:effectLst>
                  <a:outerShdw blurRad="38100" dist="38100" dir="2700000" algn="tl">
                    <a:srgbClr val="000000">
                      <a:alpha val="43137"/>
                    </a:srgbClr>
                  </a:outerShdw>
                </a:effectLst>
                <a:latin typeface="字心坊诗雅体常规体" pitchFamily="2" charset="-122"/>
                <a:ea typeface="字心坊诗雅体常规体" pitchFamily="2" charset="-122"/>
                <a:sym typeface="+mn-ea"/>
              </a:rPr>
              <a:t>团队分工</a:t>
            </a:r>
            <a:endParaRPr lang="en-US" dirty="0">
              <a:solidFill>
                <a:schemeClr val="bg1"/>
              </a:solidFill>
              <a:latin typeface="字心坊诗雅体常规体" pitchFamily="2" charset="-122"/>
              <a:ea typeface="字心坊诗雅体常规体" pitchFamily="2" charset="-122"/>
            </a:endParaRPr>
          </a:p>
        </p:txBody>
      </p:sp>
      <p:grpSp>
        <p:nvGrpSpPr>
          <p:cNvPr id="16" name="组合 15"/>
          <p:cNvGrpSpPr/>
          <p:nvPr>
            <p:custDataLst>
              <p:tags r:id="rId1"/>
            </p:custDataLst>
          </p:nvPr>
        </p:nvGrpSpPr>
        <p:grpSpPr>
          <a:xfrm>
            <a:off x="481016" y="2729590"/>
            <a:ext cx="3006477" cy="2551649"/>
            <a:chOff x="622585" y="3827505"/>
            <a:chExt cx="2703951" cy="2551649"/>
          </a:xfrm>
        </p:grpSpPr>
        <p:sp>
          <p:nvSpPr>
            <p:cNvPr id="17" name="Freeform: Shape 56"/>
            <p:cNvSpPr/>
            <p:nvPr>
              <p:custDataLst>
                <p:tags r:id="rId2"/>
              </p:custDataLst>
            </p:nvPr>
          </p:nvSpPr>
          <p:spPr>
            <a:xfrm rot="19660275">
              <a:off x="622585" y="4309529"/>
              <a:ext cx="813197" cy="532560"/>
            </a:xfrm>
            <a:custGeom>
              <a:avLst/>
              <a:gdLst>
                <a:gd name="connsiteX0" fmla="*/ 789977 w 789977"/>
                <a:gd name="connsiteY0" fmla="*/ 0 h 519164"/>
                <a:gd name="connsiteX1" fmla="*/ 780575 w 789977"/>
                <a:gd name="connsiteY1" fmla="*/ 93263 h 519164"/>
                <a:gd name="connsiteX2" fmla="*/ 258012 w 789977"/>
                <a:gd name="connsiteY2" fmla="*/ 519164 h 519164"/>
                <a:gd name="connsiteX3" fmla="*/ 50389 w 789977"/>
                <a:gd name="connsiteY3" fmla="*/ 477247 h 519164"/>
                <a:gd name="connsiteX4" fmla="*/ 0 w 789977"/>
                <a:gd name="connsiteY4" fmla="*/ 449897 h 519164"/>
                <a:gd name="connsiteX5" fmla="*/ 8621 w 789977"/>
                <a:gd name="connsiteY5" fmla="*/ 438367 h 519164"/>
                <a:gd name="connsiteX6" fmla="*/ 717690 w 789977"/>
                <a:gd name="connsiteY6" fmla="*/ 11032 h 51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977" h="519164">
                  <a:moveTo>
                    <a:pt x="789977" y="0"/>
                  </a:moveTo>
                  <a:lnTo>
                    <a:pt x="780575" y="93263"/>
                  </a:lnTo>
                  <a:cubicBezTo>
                    <a:pt x="730838" y="336324"/>
                    <a:pt x="515777" y="519164"/>
                    <a:pt x="258012" y="519164"/>
                  </a:cubicBezTo>
                  <a:cubicBezTo>
                    <a:pt x="184365" y="519164"/>
                    <a:pt x="114204" y="504238"/>
                    <a:pt x="50389" y="477247"/>
                  </a:cubicBezTo>
                  <a:lnTo>
                    <a:pt x="0" y="449897"/>
                  </a:lnTo>
                  <a:lnTo>
                    <a:pt x="8621" y="438367"/>
                  </a:lnTo>
                  <a:cubicBezTo>
                    <a:pt x="186047" y="223377"/>
                    <a:pt x="434316" y="69019"/>
                    <a:pt x="717690" y="11032"/>
                  </a:cubicBezTo>
                  <a:close/>
                </a:path>
              </a:pathLst>
            </a:custGeom>
            <a:solidFill>
              <a:schemeClr val="accent1">
                <a:lumMod val="40000"/>
                <a:lumOff val="60000"/>
              </a:schemeClr>
            </a:soli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latin typeface="字心坊诗雅体常规体" pitchFamily="2" charset="-122"/>
                <a:ea typeface="字心坊诗雅体常规体" pitchFamily="2" charset="-122"/>
              </a:endParaRPr>
            </a:p>
          </p:txBody>
        </p:sp>
        <p:grpSp>
          <p:nvGrpSpPr>
            <p:cNvPr id="18" name="Group 1"/>
            <p:cNvGrpSpPr/>
            <p:nvPr/>
          </p:nvGrpSpPr>
          <p:grpSpPr>
            <a:xfrm>
              <a:off x="765957" y="3827505"/>
              <a:ext cx="2560579" cy="2551649"/>
              <a:chOff x="1118480" y="2811473"/>
              <a:chExt cx="2487465" cy="2487465"/>
            </a:xfrm>
          </p:grpSpPr>
          <p:sp>
            <p:nvSpPr>
              <p:cNvPr id="19" name="Oval 7"/>
              <p:cNvSpPr/>
              <p:nvPr>
                <p:custDataLst>
                  <p:tags r:id="rId3"/>
                </p:custDataLst>
              </p:nvPr>
            </p:nvSpPr>
            <p:spPr>
              <a:xfrm>
                <a:off x="1118480" y="2811473"/>
                <a:ext cx="2487465" cy="2487465"/>
              </a:xfrm>
              <a:prstGeom prst="ellipse">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solidFill>
                    <a:schemeClr val="bg1"/>
                  </a:solidFill>
                  <a:latin typeface="字心坊诗雅体常规体" pitchFamily="2" charset="-122"/>
                  <a:ea typeface="字心坊诗雅体常规体" pitchFamily="2" charset="-122"/>
                </a:endParaRPr>
              </a:p>
            </p:txBody>
          </p:sp>
          <p:sp>
            <p:nvSpPr>
              <p:cNvPr id="20" name="TextBox 69"/>
              <p:cNvSpPr txBox="1"/>
              <p:nvPr>
                <p:custDataLst>
                  <p:tags r:id="rId4"/>
                </p:custDataLst>
              </p:nvPr>
            </p:nvSpPr>
            <p:spPr>
              <a:xfrm>
                <a:off x="1615613" y="3117642"/>
                <a:ext cx="1628454" cy="375552"/>
              </a:xfrm>
              <a:prstGeom prst="rect">
                <a:avLst/>
              </a:prstGeom>
              <a:noFill/>
            </p:spPr>
            <p:txBody>
              <a:bodyPr wrap="none" rtlCol="0" anchor="b">
                <a:noAutofit/>
              </a:bodyPr>
              <a:lstStyle>
                <a:defPPr>
                  <a:defRPr lang="zh-CN"/>
                </a:defPPr>
                <a:lvl1pPr algn="ctr">
                  <a:lnSpc>
                    <a:spcPct val="150000"/>
                  </a:lnSpc>
                  <a:defRPr kumimoji="0" sz="1400" b="1" i="0" u="none" strike="noStrike" cap="none" spc="0" normalizeH="0" baseline="0">
                    <a:ln>
                      <a:noFill/>
                    </a:ln>
                    <a:effectLst/>
                    <a:uLnTx/>
                    <a:uFillTx/>
                  </a:defRPr>
                </a:lvl1pPr>
              </a:lstStyle>
              <a:p>
                <a:pPr>
                  <a:lnSpc>
                    <a:spcPct val="100000"/>
                  </a:lnSpc>
                </a:pPr>
                <a:r>
                  <a:rPr lang="zh-CN" altLang="en-US" sz="2800" dirty="0">
                    <a:solidFill>
                      <a:schemeClr val="bg1"/>
                    </a:solidFill>
                    <a:latin typeface="字心坊诗雅体常规体" pitchFamily="2" charset="-122"/>
                    <a:ea typeface="字心坊诗雅体常规体" pitchFamily="2" charset="-122"/>
                  </a:rPr>
                  <a:t>黎科</a:t>
                </a:r>
                <a:r>
                  <a:rPr lang="zh-CN" altLang="en-US" sz="2800" dirty="0">
                    <a:solidFill>
                      <a:schemeClr val="bg1"/>
                    </a:solidFill>
                    <a:latin typeface="字心坊诗雅体常规体" pitchFamily="2" charset="-122"/>
                    <a:ea typeface="字心坊诗雅体常规体" pitchFamily="2" charset="-122"/>
                  </a:rPr>
                  <a:t>麟</a:t>
                </a:r>
                <a:endParaRPr lang="zh-CN" altLang="en-US" sz="2800" dirty="0">
                  <a:solidFill>
                    <a:schemeClr val="bg1"/>
                  </a:solidFill>
                  <a:latin typeface="字心坊诗雅体常规体" pitchFamily="2" charset="-122"/>
                  <a:ea typeface="字心坊诗雅体常规体" pitchFamily="2" charset="-122"/>
                </a:endParaRPr>
              </a:p>
            </p:txBody>
          </p:sp>
          <p:sp>
            <p:nvSpPr>
              <p:cNvPr id="21" name="TextBox 73"/>
              <p:cNvSpPr txBox="1"/>
              <p:nvPr>
                <p:custDataLst>
                  <p:tags r:id="rId5"/>
                </p:custDataLst>
              </p:nvPr>
            </p:nvSpPr>
            <p:spPr>
              <a:xfrm>
                <a:off x="1497883" y="3725929"/>
                <a:ext cx="1746183" cy="1168723"/>
              </a:xfrm>
              <a:prstGeom prst="rect">
                <a:avLst/>
              </a:prstGeom>
              <a:noFill/>
            </p:spPr>
            <p:txBody>
              <a:bodyPr wrap="square" rtlCol="0">
                <a:spAutoFit/>
              </a:bodyPr>
              <a:lstStyle>
                <a:defPPr>
                  <a:defRPr lang="zh-CN"/>
                </a:defPPr>
                <a:lvl1pPr>
                  <a:lnSpc>
                    <a:spcPct val="150000"/>
                  </a:lnSpc>
                  <a:defRPr kumimoji="0" sz="1050" i="0" u="none" strike="noStrike" cap="none" spc="0" normalizeH="0" baseline="0">
                    <a:ln>
                      <a:noFill/>
                    </a:ln>
                    <a:effectLst/>
                    <a:uLnTx/>
                    <a:uFillTx/>
                  </a:defRPr>
                </a:lvl1pPr>
              </a:lstStyle>
              <a:p>
                <a:pPr algn="ctr">
                  <a:lnSpc>
                    <a:spcPct val="120000"/>
                  </a:lnSpc>
                </a:pPr>
                <a:r>
                  <a:rPr lang="zh-CN" altLang="en-US" sz="2000" dirty="0">
                    <a:solidFill>
                      <a:schemeClr val="bg1"/>
                    </a:solidFill>
                    <a:latin typeface="字心坊诗雅体常规体" pitchFamily="2" charset="-122"/>
                    <a:ea typeface="字心坊诗雅体常规体" pitchFamily="2" charset="-122"/>
                  </a:rPr>
                  <a:t>方案提出</a:t>
                </a:r>
                <a:endParaRPr lang="en-US" altLang="zh-CN" sz="2000" dirty="0">
                  <a:solidFill>
                    <a:schemeClr val="bg1"/>
                  </a:solidFill>
                  <a:latin typeface="字心坊诗雅体常规体" pitchFamily="2" charset="-122"/>
                  <a:ea typeface="字心坊诗雅体常规体" pitchFamily="2" charset="-122"/>
                </a:endParaRPr>
              </a:p>
              <a:p>
                <a:pPr algn="ctr">
                  <a:lnSpc>
                    <a:spcPct val="120000"/>
                  </a:lnSpc>
                </a:pPr>
                <a:r>
                  <a:rPr lang="zh-CN" altLang="en-US" sz="2000" dirty="0">
                    <a:solidFill>
                      <a:schemeClr val="bg1"/>
                    </a:solidFill>
                    <a:latin typeface="字心坊诗雅体常规体" pitchFamily="2" charset="-122"/>
                    <a:ea typeface="字心坊诗雅体常规体" pitchFamily="2" charset="-122"/>
                  </a:rPr>
                  <a:t>实验设计</a:t>
                </a:r>
                <a:endParaRPr lang="en-US" altLang="zh-CN" sz="2000" dirty="0">
                  <a:solidFill>
                    <a:schemeClr val="bg1"/>
                  </a:solidFill>
                  <a:latin typeface="字心坊诗雅体常规体" pitchFamily="2" charset="-122"/>
                  <a:ea typeface="字心坊诗雅体常规体" pitchFamily="2" charset="-122"/>
                </a:endParaRPr>
              </a:p>
              <a:p>
                <a:pPr algn="ctr">
                  <a:lnSpc>
                    <a:spcPct val="120000"/>
                  </a:lnSpc>
                </a:pPr>
                <a:r>
                  <a:rPr lang="zh-CN" altLang="en-US" sz="2000" dirty="0">
                    <a:solidFill>
                      <a:schemeClr val="bg1"/>
                    </a:solidFill>
                    <a:latin typeface="字心坊诗雅体常规体" pitchFamily="2" charset="-122"/>
                    <a:ea typeface="字心坊诗雅体常规体" pitchFamily="2" charset="-122"/>
                  </a:rPr>
                  <a:t>代码</a:t>
                </a:r>
                <a:r>
                  <a:rPr lang="zh-CN" altLang="en-US" sz="2000" dirty="0">
                    <a:solidFill>
                      <a:schemeClr val="bg1"/>
                    </a:solidFill>
                    <a:latin typeface="字心坊诗雅体常规体" pitchFamily="2" charset="-122"/>
                    <a:ea typeface="字心坊诗雅体常规体" pitchFamily="2" charset="-122"/>
                  </a:rPr>
                  <a:t>编写</a:t>
                </a:r>
                <a:endParaRPr lang="zh-CN" altLang="en-US" sz="2000" dirty="0">
                  <a:solidFill>
                    <a:schemeClr val="bg1"/>
                  </a:solidFill>
                  <a:latin typeface="字心坊诗雅体常规体" pitchFamily="2" charset="-122"/>
                  <a:ea typeface="字心坊诗雅体常规体" pitchFamily="2" charset="-122"/>
                </a:endParaRPr>
              </a:p>
            </p:txBody>
          </p:sp>
        </p:grpSp>
      </p:grpSp>
      <p:grpSp>
        <p:nvGrpSpPr>
          <p:cNvPr id="22" name="组合 21"/>
          <p:cNvGrpSpPr/>
          <p:nvPr>
            <p:custDataLst>
              <p:tags r:id="rId6"/>
            </p:custDataLst>
          </p:nvPr>
        </p:nvGrpSpPr>
        <p:grpSpPr>
          <a:xfrm>
            <a:off x="4269826" y="2638316"/>
            <a:ext cx="3006477" cy="2551649"/>
            <a:chOff x="622585" y="3827505"/>
            <a:chExt cx="2703951" cy="2551649"/>
          </a:xfrm>
        </p:grpSpPr>
        <p:sp>
          <p:nvSpPr>
            <p:cNvPr id="23" name="Freeform: Shape 56"/>
            <p:cNvSpPr/>
            <p:nvPr>
              <p:custDataLst>
                <p:tags r:id="rId7"/>
              </p:custDataLst>
            </p:nvPr>
          </p:nvSpPr>
          <p:spPr>
            <a:xfrm rot="19660275">
              <a:off x="622585" y="4309529"/>
              <a:ext cx="813197" cy="532560"/>
            </a:xfrm>
            <a:custGeom>
              <a:avLst/>
              <a:gdLst>
                <a:gd name="connsiteX0" fmla="*/ 789977 w 789977"/>
                <a:gd name="connsiteY0" fmla="*/ 0 h 519164"/>
                <a:gd name="connsiteX1" fmla="*/ 780575 w 789977"/>
                <a:gd name="connsiteY1" fmla="*/ 93263 h 519164"/>
                <a:gd name="connsiteX2" fmla="*/ 258012 w 789977"/>
                <a:gd name="connsiteY2" fmla="*/ 519164 h 519164"/>
                <a:gd name="connsiteX3" fmla="*/ 50389 w 789977"/>
                <a:gd name="connsiteY3" fmla="*/ 477247 h 519164"/>
                <a:gd name="connsiteX4" fmla="*/ 0 w 789977"/>
                <a:gd name="connsiteY4" fmla="*/ 449897 h 519164"/>
                <a:gd name="connsiteX5" fmla="*/ 8621 w 789977"/>
                <a:gd name="connsiteY5" fmla="*/ 438367 h 519164"/>
                <a:gd name="connsiteX6" fmla="*/ 717690 w 789977"/>
                <a:gd name="connsiteY6" fmla="*/ 11032 h 51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977" h="519164">
                  <a:moveTo>
                    <a:pt x="789977" y="0"/>
                  </a:moveTo>
                  <a:lnTo>
                    <a:pt x="780575" y="93263"/>
                  </a:lnTo>
                  <a:cubicBezTo>
                    <a:pt x="730838" y="336324"/>
                    <a:pt x="515777" y="519164"/>
                    <a:pt x="258012" y="519164"/>
                  </a:cubicBezTo>
                  <a:cubicBezTo>
                    <a:pt x="184365" y="519164"/>
                    <a:pt x="114204" y="504238"/>
                    <a:pt x="50389" y="477247"/>
                  </a:cubicBezTo>
                  <a:lnTo>
                    <a:pt x="0" y="449897"/>
                  </a:lnTo>
                  <a:lnTo>
                    <a:pt x="8621" y="438367"/>
                  </a:lnTo>
                  <a:cubicBezTo>
                    <a:pt x="186047" y="223377"/>
                    <a:pt x="434316" y="69019"/>
                    <a:pt x="717690" y="11032"/>
                  </a:cubicBezTo>
                  <a:close/>
                </a:path>
              </a:pathLst>
            </a:custGeom>
            <a:solidFill>
              <a:schemeClr val="accent1">
                <a:lumMod val="40000"/>
                <a:lumOff val="60000"/>
              </a:schemeClr>
            </a:soli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latin typeface="字心坊诗雅体常规体" pitchFamily="2" charset="-122"/>
                <a:ea typeface="字心坊诗雅体常规体" pitchFamily="2" charset="-122"/>
              </a:endParaRPr>
            </a:p>
          </p:txBody>
        </p:sp>
        <p:grpSp>
          <p:nvGrpSpPr>
            <p:cNvPr id="24" name="Group 1"/>
            <p:cNvGrpSpPr/>
            <p:nvPr/>
          </p:nvGrpSpPr>
          <p:grpSpPr>
            <a:xfrm>
              <a:off x="765957" y="3827505"/>
              <a:ext cx="2560579" cy="2551649"/>
              <a:chOff x="1118480" y="2811473"/>
              <a:chExt cx="2487465" cy="2487465"/>
            </a:xfrm>
          </p:grpSpPr>
          <p:sp>
            <p:nvSpPr>
              <p:cNvPr id="25" name="Oval 7"/>
              <p:cNvSpPr/>
              <p:nvPr>
                <p:custDataLst>
                  <p:tags r:id="rId8"/>
                </p:custDataLst>
              </p:nvPr>
            </p:nvSpPr>
            <p:spPr>
              <a:xfrm>
                <a:off x="1118480" y="2811473"/>
                <a:ext cx="2487465" cy="2487465"/>
              </a:xfrm>
              <a:prstGeom prst="ellipse">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solidFill>
                    <a:schemeClr val="bg1"/>
                  </a:solidFill>
                  <a:latin typeface="字心坊诗雅体常规体" pitchFamily="2" charset="-122"/>
                  <a:ea typeface="字心坊诗雅体常规体" pitchFamily="2" charset="-122"/>
                </a:endParaRPr>
              </a:p>
            </p:txBody>
          </p:sp>
          <p:sp>
            <p:nvSpPr>
              <p:cNvPr id="26" name="TextBox 69"/>
              <p:cNvSpPr txBox="1"/>
              <p:nvPr>
                <p:custDataLst>
                  <p:tags r:id="rId9"/>
                </p:custDataLst>
              </p:nvPr>
            </p:nvSpPr>
            <p:spPr>
              <a:xfrm>
                <a:off x="1621716" y="3117642"/>
                <a:ext cx="1628454" cy="375552"/>
              </a:xfrm>
              <a:prstGeom prst="rect">
                <a:avLst/>
              </a:prstGeom>
              <a:noFill/>
            </p:spPr>
            <p:txBody>
              <a:bodyPr wrap="none" rtlCol="0" anchor="b">
                <a:noAutofit/>
              </a:bodyPr>
              <a:lstStyle>
                <a:defPPr>
                  <a:defRPr lang="zh-CN"/>
                </a:defPPr>
                <a:lvl1pPr algn="ctr">
                  <a:lnSpc>
                    <a:spcPct val="150000"/>
                  </a:lnSpc>
                  <a:defRPr kumimoji="0" sz="1400" b="1" i="0" u="none" strike="noStrike" cap="none" spc="0" normalizeH="0" baseline="0">
                    <a:ln>
                      <a:noFill/>
                    </a:ln>
                    <a:effectLst/>
                    <a:uLnTx/>
                    <a:uFillTx/>
                  </a:defRPr>
                </a:lvl1pPr>
              </a:lstStyle>
              <a:p>
                <a:pPr>
                  <a:lnSpc>
                    <a:spcPct val="100000"/>
                  </a:lnSpc>
                </a:pPr>
                <a:r>
                  <a:rPr lang="zh-CN" altLang="en-US" sz="2800" dirty="0">
                    <a:solidFill>
                      <a:schemeClr val="bg1"/>
                    </a:solidFill>
                    <a:latin typeface="字心坊诗雅体常规体" pitchFamily="2" charset="-122"/>
                    <a:ea typeface="字心坊诗雅体常规体" pitchFamily="2" charset="-122"/>
                  </a:rPr>
                  <a:t>李优</a:t>
                </a:r>
                <a:endParaRPr lang="zh-CN" altLang="en-US" sz="2800" dirty="0">
                  <a:solidFill>
                    <a:schemeClr val="bg1"/>
                  </a:solidFill>
                  <a:latin typeface="字心坊诗雅体常规体" pitchFamily="2" charset="-122"/>
                  <a:ea typeface="字心坊诗雅体常规体" pitchFamily="2" charset="-122"/>
                </a:endParaRPr>
              </a:p>
            </p:txBody>
          </p:sp>
          <p:sp>
            <p:nvSpPr>
              <p:cNvPr id="27" name="TextBox 73"/>
              <p:cNvSpPr txBox="1"/>
              <p:nvPr>
                <p:custDataLst>
                  <p:tags r:id="rId10"/>
                </p:custDataLst>
              </p:nvPr>
            </p:nvSpPr>
            <p:spPr>
              <a:xfrm>
                <a:off x="1497883" y="3725929"/>
                <a:ext cx="1746183" cy="1168723"/>
              </a:xfrm>
              <a:prstGeom prst="rect">
                <a:avLst/>
              </a:prstGeom>
              <a:noFill/>
            </p:spPr>
            <p:txBody>
              <a:bodyPr wrap="square" rtlCol="0">
                <a:spAutoFit/>
              </a:bodyPr>
              <a:lstStyle>
                <a:defPPr>
                  <a:defRPr lang="zh-CN"/>
                </a:defPPr>
                <a:lvl1pPr>
                  <a:lnSpc>
                    <a:spcPct val="150000"/>
                  </a:lnSpc>
                  <a:defRPr kumimoji="0" sz="1050" i="0" u="none" strike="noStrike" cap="none" spc="0" normalizeH="0" baseline="0">
                    <a:ln>
                      <a:noFill/>
                    </a:ln>
                    <a:effectLst/>
                    <a:uLnTx/>
                    <a:uFillTx/>
                  </a:defRPr>
                </a:lvl1pPr>
              </a:lstStyle>
              <a:p>
                <a:pPr algn="ctr">
                  <a:lnSpc>
                    <a:spcPct val="120000"/>
                  </a:lnSpc>
                </a:pPr>
                <a:r>
                  <a:rPr lang="zh-CN" altLang="en-US" sz="2000" dirty="0">
                    <a:solidFill>
                      <a:schemeClr val="bg1"/>
                    </a:solidFill>
                    <a:latin typeface="字心坊诗雅体常规体" pitchFamily="2" charset="-122"/>
                    <a:ea typeface="字心坊诗雅体常规体" pitchFamily="2" charset="-122"/>
                  </a:rPr>
                  <a:t>方案优化</a:t>
                </a:r>
                <a:endParaRPr lang="en-US" sz="2000" dirty="0">
                  <a:solidFill>
                    <a:schemeClr val="bg1"/>
                  </a:solidFill>
                  <a:latin typeface="字心坊诗雅体常规体" pitchFamily="2" charset="-122"/>
                  <a:ea typeface="字心坊诗雅体常规体" pitchFamily="2" charset="-122"/>
                </a:endParaRPr>
              </a:p>
              <a:p>
                <a:pPr algn="ctr">
                  <a:lnSpc>
                    <a:spcPct val="120000"/>
                  </a:lnSpc>
                </a:pPr>
                <a:r>
                  <a:rPr lang="en-US" sz="2000" dirty="0">
                    <a:solidFill>
                      <a:schemeClr val="bg1"/>
                    </a:solidFill>
                    <a:latin typeface="字心坊诗雅体常规体" pitchFamily="2" charset="-122"/>
                    <a:ea typeface="字心坊诗雅体常规体" pitchFamily="2" charset="-122"/>
                  </a:rPr>
                  <a:t>PPT</a:t>
                </a:r>
                <a:r>
                  <a:rPr lang="zh-CN" altLang="en-US" sz="2000" dirty="0">
                    <a:solidFill>
                      <a:schemeClr val="bg1"/>
                    </a:solidFill>
                    <a:latin typeface="字心坊诗雅体常规体" pitchFamily="2" charset="-122"/>
                    <a:ea typeface="字心坊诗雅体常规体" pitchFamily="2" charset="-122"/>
                  </a:rPr>
                  <a:t>设计</a:t>
                </a:r>
                <a:endParaRPr lang="zh-CN" altLang="en-US" sz="2000" dirty="0">
                  <a:solidFill>
                    <a:schemeClr val="bg1"/>
                  </a:solidFill>
                  <a:latin typeface="字心坊诗雅体常规体" pitchFamily="2" charset="-122"/>
                  <a:ea typeface="字心坊诗雅体常规体" pitchFamily="2" charset="-122"/>
                </a:endParaRPr>
              </a:p>
              <a:p>
                <a:pPr algn="ctr">
                  <a:lnSpc>
                    <a:spcPct val="120000"/>
                  </a:lnSpc>
                </a:pPr>
                <a:r>
                  <a:rPr lang="zh-CN" altLang="en-US" sz="2000" dirty="0">
                    <a:solidFill>
                      <a:schemeClr val="bg1"/>
                    </a:solidFill>
                    <a:latin typeface="字心坊诗雅体常规体" pitchFamily="2" charset="-122"/>
                    <a:ea typeface="字心坊诗雅体常规体" pitchFamily="2" charset="-122"/>
                  </a:rPr>
                  <a:t>演讲</a:t>
                </a:r>
                <a:endParaRPr lang="zh-CN" altLang="en-US" sz="2000" dirty="0">
                  <a:solidFill>
                    <a:schemeClr val="bg1"/>
                  </a:solidFill>
                  <a:latin typeface="字心坊诗雅体常规体" pitchFamily="2" charset="-122"/>
                  <a:ea typeface="字心坊诗雅体常规体" pitchFamily="2" charset="-122"/>
                </a:endParaRPr>
              </a:p>
            </p:txBody>
          </p:sp>
        </p:grpSp>
      </p:grpSp>
      <p:grpSp>
        <p:nvGrpSpPr>
          <p:cNvPr id="28" name="组合 27"/>
          <p:cNvGrpSpPr/>
          <p:nvPr>
            <p:custDataLst>
              <p:tags r:id="rId11"/>
            </p:custDataLst>
          </p:nvPr>
        </p:nvGrpSpPr>
        <p:grpSpPr>
          <a:xfrm>
            <a:off x="8372895" y="2637983"/>
            <a:ext cx="3006477" cy="2551649"/>
            <a:chOff x="622585" y="3827505"/>
            <a:chExt cx="2703951" cy="2551649"/>
          </a:xfrm>
        </p:grpSpPr>
        <p:sp>
          <p:nvSpPr>
            <p:cNvPr id="29" name="Freeform: Shape 56"/>
            <p:cNvSpPr/>
            <p:nvPr>
              <p:custDataLst>
                <p:tags r:id="rId12"/>
              </p:custDataLst>
            </p:nvPr>
          </p:nvSpPr>
          <p:spPr>
            <a:xfrm rot="19660275">
              <a:off x="622585" y="4309529"/>
              <a:ext cx="813197" cy="532560"/>
            </a:xfrm>
            <a:custGeom>
              <a:avLst/>
              <a:gdLst>
                <a:gd name="connsiteX0" fmla="*/ 789977 w 789977"/>
                <a:gd name="connsiteY0" fmla="*/ 0 h 519164"/>
                <a:gd name="connsiteX1" fmla="*/ 780575 w 789977"/>
                <a:gd name="connsiteY1" fmla="*/ 93263 h 519164"/>
                <a:gd name="connsiteX2" fmla="*/ 258012 w 789977"/>
                <a:gd name="connsiteY2" fmla="*/ 519164 h 519164"/>
                <a:gd name="connsiteX3" fmla="*/ 50389 w 789977"/>
                <a:gd name="connsiteY3" fmla="*/ 477247 h 519164"/>
                <a:gd name="connsiteX4" fmla="*/ 0 w 789977"/>
                <a:gd name="connsiteY4" fmla="*/ 449897 h 519164"/>
                <a:gd name="connsiteX5" fmla="*/ 8621 w 789977"/>
                <a:gd name="connsiteY5" fmla="*/ 438367 h 519164"/>
                <a:gd name="connsiteX6" fmla="*/ 717690 w 789977"/>
                <a:gd name="connsiteY6" fmla="*/ 11032 h 51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977" h="519164">
                  <a:moveTo>
                    <a:pt x="789977" y="0"/>
                  </a:moveTo>
                  <a:lnTo>
                    <a:pt x="780575" y="93263"/>
                  </a:lnTo>
                  <a:cubicBezTo>
                    <a:pt x="730838" y="336324"/>
                    <a:pt x="515777" y="519164"/>
                    <a:pt x="258012" y="519164"/>
                  </a:cubicBezTo>
                  <a:cubicBezTo>
                    <a:pt x="184365" y="519164"/>
                    <a:pt x="114204" y="504238"/>
                    <a:pt x="50389" y="477247"/>
                  </a:cubicBezTo>
                  <a:lnTo>
                    <a:pt x="0" y="449897"/>
                  </a:lnTo>
                  <a:lnTo>
                    <a:pt x="8621" y="438367"/>
                  </a:lnTo>
                  <a:cubicBezTo>
                    <a:pt x="186047" y="223377"/>
                    <a:pt x="434316" y="69019"/>
                    <a:pt x="717690" y="11032"/>
                  </a:cubicBezTo>
                  <a:close/>
                </a:path>
              </a:pathLst>
            </a:custGeom>
            <a:solidFill>
              <a:schemeClr val="accent1">
                <a:lumMod val="40000"/>
                <a:lumOff val="60000"/>
              </a:schemeClr>
            </a:soli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latin typeface="字心坊诗雅体常规体" pitchFamily="2" charset="-122"/>
                <a:ea typeface="字心坊诗雅体常规体" pitchFamily="2" charset="-122"/>
              </a:endParaRPr>
            </a:p>
          </p:txBody>
        </p:sp>
        <p:grpSp>
          <p:nvGrpSpPr>
            <p:cNvPr id="30" name="Group 1"/>
            <p:cNvGrpSpPr/>
            <p:nvPr/>
          </p:nvGrpSpPr>
          <p:grpSpPr>
            <a:xfrm>
              <a:off x="765957" y="3827505"/>
              <a:ext cx="2560579" cy="2551649"/>
              <a:chOff x="1118480" y="2811473"/>
              <a:chExt cx="2487465" cy="2487465"/>
            </a:xfrm>
          </p:grpSpPr>
          <p:sp>
            <p:nvSpPr>
              <p:cNvPr id="31" name="Oval 7"/>
              <p:cNvSpPr/>
              <p:nvPr>
                <p:custDataLst>
                  <p:tags r:id="rId13"/>
                </p:custDataLst>
              </p:nvPr>
            </p:nvSpPr>
            <p:spPr>
              <a:xfrm>
                <a:off x="1118480" y="2811473"/>
                <a:ext cx="2487465" cy="2487465"/>
              </a:xfrm>
              <a:prstGeom prst="ellipse">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dirty="0">
                  <a:solidFill>
                    <a:schemeClr val="bg1"/>
                  </a:solidFill>
                  <a:latin typeface="字心坊诗雅体常规体" pitchFamily="2" charset="-122"/>
                  <a:ea typeface="字心坊诗雅体常规体" pitchFamily="2" charset="-122"/>
                </a:endParaRPr>
              </a:p>
            </p:txBody>
          </p:sp>
          <p:sp>
            <p:nvSpPr>
              <p:cNvPr id="32" name="TextBox 69"/>
              <p:cNvSpPr txBox="1"/>
              <p:nvPr>
                <p:custDataLst>
                  <p:tags r:id="rId14"/>
                </p:custDataLst>
              </p:nvPr>
            </p:nvSpPr>
            <p:spPr>
              <a:xfrm>
                <a:off x="1615613" y="3117642"/>
                <a:ext cx="1628454" cy="375552"/>
              </a:xfrm>
              <a:prstGeom prst="rect">
                <a:avLst/>
              </a:prstGeom>
              <a:noFill/>
            </p:spPr>
            <p:txBody>
              <a:bodyPr wrap="none" rtlCol="0" anchor="b">
                <a:noAutofit/>
              </a:bodyPr>
              <a:lstStyle>
                <a:defPPr>
                  <a:defRPr lang="zh-CN"/>
                </a:defPPr>
                <a:lvl1pPr algn="ctr">
                  <a:lnSpc>
                    <a:spcPct val="150000"/>
                  </a:lnSpc>
                  <a:defRPr kumimoji="0" sz="1400" b="1" i="0" u="none" strike="noStrike" cap="none" spc="0" normalizeH="0" baseline="0">
                    <a:ln>
                      <a:noFill/>
                    </a:ln>
                    <a:effectLst/>
                    <a:uLnTx/>
                    <a:uFillTx/>
                  </a:defRPr>
                </a:lvl1pPr>
              </a:lstStyle>
              <a:p>
                <a:pPr>
                  <a:lnSpc>
                    <a:spcPct val="100000"/>
                  </a:lnSpc>
                </a:pPr>
                <a:r>
                  <a:rPr lang="zh-CN" altLang="en-US" sz="2800" dirty="0">
                    <a:solidFill>
                      <a:schemeClr val="bg1"/>
                    </a:solidFill>
                    <a:latin typeface="字心坊诗雅体常规体" pitchFamily="2" charset="-122"/>
                    <a:ea typeface="字心坊诗雅体常规体" pitchFamily="2" charset="-122"/>
                  </a:rPr>
                  <a:t>匡正</a:t>
                </a:r>
                <a:r>
                  <a:rPr lang="zh-CN" altLang="en-US" sz="2800" dirty="0">
                    <a:solidFill>
                      <a:schemeClr val="bg1"/>
                    </a:solidFill>
                    <a:latin typeface="字心坊诗雅体常规体" pitchFamily="2" charset="-122"/>
                    <a:ea typeface="字心坊诗雅体常规体" pitchFamily="2" charset="-122"/>
                  </a:rPr>
                  <a:t>正</a:t>
                </a:r>
                <a:endParaRPr lang="zh-CN" altLang="en-US" sz="2800" dirty="0">
                  <a:solidFill>
                    <a:schemeClr val="bg1"/>
                  </a:solidFill>
                  <a:latin typeface="字心坊诗雅体常规体" pitchFamily="2" charset="-122"/>
                  <a:ea typeface="字心坊诗雅体常规体" pitchFamily="2" charset="-122"/>
                </a:endParaRPr>
              </a:p>
            </p:txBody>
          </p:sp>
          <p:sp>
            <p:nvSpPr>
              <p:cNvPr id="33" name="TextBox 73"/>
              <p:cNvSpPr txBox="1"/>
              <p:nvPr>
                <p:custDataLst>
                  <p:tags r:id="rId15"/>
                </p:custDataLst>
              </p:nvPr>
            </p:nvSpPr>
            <p:spPr>
              <a:xfrm>
                <a:off x="1497883" y="3725929"/>
                <a:ext cx="1746183" cy="1168723"/>
              </a:xfrm>
              <a:prstGeom prst="rect">
                <a:avLst/>
              </a:prstGeom>
              <a:noFill/>
            </p:spPr>
            <p:txBody>
              <a:bodyPr wrap="square" rtlCol="0">
                <a:spAutoFit/>
              </a:bodyPr>
              <a:lstStyle>
                <a:defPPr>
                  <a:defRPr lang="zh-CN"/>
                </a:defPPr>
                <a:lvl1pPr>
                  <a:lnSpc>
                    <a:spcPct val="150000"/>
                  </a:lnSpc>
                  <a:defRPr kumimoji="0" sz="1050" i="0" u="none" strike="noStrike" cap="none" spc="0" normalizeH="0" baseline="0">
                    <a:ln>
                      <a:noFill/>
                    </a:ln>
                    <a:effectLst/>
                    <a:uLnTx/>
                    <a:uFillTx/>
                  </a:defRPr>
                </a:lvl1pPr>
              </a:lstStyle>
              <a:p>
                <a:pPr algn="ctr">
                  <a:lnSpc>
                    <a:spcPct val="120000"/>
                  </a:lnSpc>
                </a:pPr>
                <a:r>
                  <a:rPr lang="zh-CN" altLang="en-US" sz="2000" dirty="0">
                    <a:solidFill>
                      <a:schemeClr val="bg1"/>
                    </a:solidFill>
                    <a:latin typeface="字心坊诗雅体常规体" pitchFamily="2" charset="-122"/>
                    <a:ea typeface="字心坊诗雅体常规体" pitchFamily="2" charset="-122"/>
                  </a:rPr>
                  <a:t>捣蛋</a:t>
                </a:r>
                <a:endParaRPr lang="zh-CN" altLang="en-US" sz="2000" dirty="0">
                  <a:solidFill>
                    <a:schemeClr val="bg1"/>
                  </a:solidFill>
                  <a:latin typeface="字心坊诗雅体常规体" pitchFamily="2" charset="-122"/>
                  <a:ea typeface="字心坊诗雅体常规体" pitchFamily="2" charset="-122"/>
                </a:endParaRPr>
              </a:p>
              <a:p>
                <a:pPr algn="ctr">
                  <a:lnSpc>
                    <a:spcPct val="120000"/>
                  </a:lnSpc>
                </a:pPr>
                <a:r>
                  <a:rPr lang="zh-CN" altLang="en-US" sz="2000" dirty="0">
                    <a:solidFill>
                      <a:schemeClr val="bg1"/>
                    </a:solidFill>
                    <a:latin typeface="字心坊诗雅体常规体" pitchFamily="2" charset="-122"/>
                    <a:ea typeface="字心坊诗雅体常规体" pitchFamily="2" charset="-122"/>
                  </a:rPr>
                  <a:t>代码</a:t>
                </a:r>
                <a:r>
                  <a:rPr lang="zh-CN" altLang="en-US" sz="2000" dirty="0">
                    <a:solidFill>
                      <a:schemeClr val="bg1"/>
                    </a:solidFill>
                    <a:latin typeface="字心坊诗雅体常规体" pitchFamily="2" charset="-122"/>
                    <a:ea typeface="字心坊诗雅体常规体" pitchFamily="2" charset="-122"/>
                  </a:rPr>
                  <a:t>优化</a:t>
                </a:r>
                <a:endParaRPr lang="zh-CN" altLang="en-US" sz="2000" dirty="0">
                  <a:solidFill>
                    <a:schemeClr val="bg1"/>
                  </a:solidFill>
                  <a:latin typeface="字心坊诗雅体常规体" pitchFamily="2" charset="-122"/>
                  <a:ea typeface="字心坊诗雅体常规体" pitchFamily="2" charset="-122"/>
                </a:endParaRPr>
              </a:p>
              <a:p>
                <a:pPr algn="ctr">
                  <a:lnSpc>
                    <a:spcPct val="120000"/>
                  </a:lnSpc>
                </a:pPr>
                <a:r>
                  <a:rPr lang="zh-CN" altLang="en-US" sz="2000" dirty="0">
                    <a:solidFill>
                      <a:schemeClr val="bg1"/>
                    </a:solidFill>
                    <a:latin typeface="字心坊诗雅体常规体" pitchFamily="2" charset="-122"/>
                    <a:ea typeface="字心坊诗雅体常规体" pitchFamily="2" charset="-122"/>
                  </a:rPr>
                  <a:t>吉祥物</a:t>
                </a:r>
                <a:endParaRPr lang="zh-CN" altLang="en-US" sz="2000" dirty="0">
                  <a:solidFill>
                    <a:schemeClr val="bg1"/>
                  </a:solidFill>
                  <a:latin typeface="字心坊诗雅体常规体" pitchFamily="2" charset="-122"/>
                  <a:ea typeface="字心坊诗雅体常规体" pitchFamily="2" charset="-122"/>
                </a:endParaRPr>
              </a:p>
            </p:txBody>
          </p:sp>
        </p:grpSp>
      </p:grpSp>
    </p:spTree>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5"/>
          <p:cNvSpPr txBox="1"/>
          <p:nvPr/>
        </p:nvSpPr>
        <p:spPr>
          <a:xfrm>
            <a:off x="347717" y="147300"/>
            <a:ext cx="1873193"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800" b="1" spc="300" dirty="0">
                <a:solidFill>
                  <a:schemeClr val="bg1"/>
                </a:solidFill>
                <a:effectLst>
                  <a:outerShdw blurRad="38100" dist="38100" dir="2700000" algn="tl">
                    <a:srgbClr val="000000">
                      <a:alpha val="43137"/>
                    </a:srgbClr>
                  </a:outerShdw>
                </a:effectLst>
                <a:latin typeface="字心坊诗雅体常规体" pitchFamily="2" charset="-122"/>
                <a:ea typeface="字心坊诗雅体常规体" pitchFamily="2" charset="-122"/>
                <a:cs typeface="+mn-ea"/>
                <a:sym typeface="+mn-lt"/>
              </a:rPr>
              <a:t>创意路演</a:t>
            </a:r>
            <a:endParaRPr lang="zh-CN" altLang="en-US" sz="2800" b="1" spc="300" dirty="0">
              <a:solidFill>
                <a:schemeClr val="bg1"/>
              </a:solidFill>
              <a:effectLst>
                <a:outerShdw blurRad="38100" dist="38100" dir="2700000" algn="tl">
                  <a:srgbClr val="000000">
                    <a:alpha val="43137"/>
                  </a:srgbClr>
                </a:outerShdw>
              </a:effectLst>
              <a:latin typeface="字心坊诗雅体常规体" pitchFamily="2" charset="-122"/>
              <a:ea typeface="字心坊诗雅体常规体" pitchFamily="2" charset="-122"/>
              <a:cs typeface="+mn-ea"/>
              <a:sym typeface="+mn-lt"/>
            </a:endParaRPr>
          </a:p>
        </p:txBody>
      </p:sp>
      <p:sp>
        <p:nvSpPr>
          <p:cNvPr id="4" name="图形"/>
          <p:cNvSpPr/>
          <p:nvPr/>
        </p:nvSpPr>
        <p:spPr>
          <a:xfrm>
            <a:off x="8286694" y="3244849"/>
            <a:ext cx="911225" cy="184150"/>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noFill/>
          <a:ln w="25400">
            <a:gradFill>
              <a:gsLst>
                <a:gs pos="0">
                  <a:srgbClr val="020202">
                    <a:alpha val="0"/>
                  </a:srgbClr>
                </a:gs>
                <a:gs pos="52000">
                  <a:schemeClr val="bg1"/>
                </a:gs>
                <a:gs pos="100000">
                  <a:srgbClr val="020202">
                    <a:alpha val="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Arial" panose="020B0604020202020204"/>
              <a:ea typeface="微软雅黑" panose="020B0503020204020204" pitchFamily="34" charset="-122"/>
              <a:cs typeface="思源黑体 CN Medium" panose="020B0600000000000000" charset="-122"/>
              <a:sym typeface="Arial" panose="020B0604020202020204"/>
            </a:endParaRPr>
          </a:p>
        </p:txBody>
      </p:sp>
      <p:sp>
        <p:nvSpPr>
          <p:cNvPr id="5" name="图形"/>
          <p:cNvSpPr/>
          <p:nvPr/>
        </p:nvSpPr>
        <p:spPr>
          <a:xfrm flipH="1">
            <a:off x="2863602" y="3244849"/>
            <a:ext cx="911225" cy="184150"/>
          </a:xfrm>
          <a:custGeom>
            <a:avLst/>
            <a:gdLst>
              <a:gd name="connsiteX0" fmla="*/ 0 w 1781175"/>
              <a:gd name="connsiteY0" fmla="*/ 488950 h 695325"/>
              <a:gd name="connsiteX1" fmla="*/ 663575 w 1781175"/>
              <a:gd name="connsiteY1" fmla="*/ 488950 h 695325"/>
              <a:gd name="connsiteX2" fmla="*/ 815975 w 1781175"/>
              <a:gd name="connsiteY2" fmla="*/ 0 h 695325"/>
              <a:gd name="connsiteX3" fmla="*/ 965200 w 1781175"/>
              <a:gd name="connsiteY3" fmla="*/ 695325 h 695325"/>
              <a:gd name="connsiteX4" fmla="*/ 1057275 w 1781175"/>
              <a:gd name="connsiteY4" fmla="*/ 298450 h 695325"/>
              <a:gd name="connsiteX5" fmla="*/ 1781175 w 1781175"/>
              <a:gd name="connsiteY5" fmla="*/ 298450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1175" h="695325">
                <a:moveTo>
                  <a:pt x="0" y="488950"/>
                </a:moveTo>
                <a:lnTo>
                  <a:pt x="663575" y="488950"/>
                </a:lnTo>
                <a:lnTo>
                  <a:pt x="815975" y="0"/>
                </a:lnTo>
                <a:lnTo>
                  <a:pt x="965200" y="695325"/>
                </a:lnTo>
                <a:lnTo>
                  <a:pt x="1057275" y="298450"/>
                </a:lnTo>
                <a:lnTo>
                  <a:pt x="1781175" y="298450"/>
                </a:lnTo>
              </a:path>
            </a:pathLst>
          </a:custGeom>
          <a:noFill/>
          <a:ln w="25400">
            <a:gradFill>
              <a:gsLst>
                <a:gs pos="0">
                  <a:srgbClr val="020202">
                    <a:alpha val="0"/>
                  </a:srgbClr>
                </a:gs>
                <a:gs pos="52000">
                  <a:schemeClr val="bg1"/>
                </a:gs>
                <a:gs pos="100000">
                  <a:srgbClr val="020202">
                    <a:alpha val="0"/>
                  </a:srgbClr>
                </a:gs>
              </a:gsLst>
              <a:lin ang="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Arial" panose="020B0604020202020204"/>
              <a:ea typeface="微软雅黑" panose="020B0503020204020204" pitchFamily="34" charset="-122"/>
              <a:cs typeface="思源黑体 CN Medium" panose="020B0600000000000000" charset="-122"/>
              <a:sym typeface="Arial" panose="020B0604020202020204"/>
            </a:endParaRPr>
          </a:p>
        </p:txBody>
      </p:sp>
      <p:sp>
        <p:nvSpPr>
          <p:cNvPr id="17" name="Title 4"/>
          <p:cNvSpPr txBox="1"/>
          <p:nvPr/>
        </p:nvSpPr>
        <p:spPr>
          <a:xfrm>
            <a:off x="4597373" y="3013501"/>
            <a:ext cx="2982870" cy="830997"/>
          </a:xfrm>
          <a:prstGeom prst="rect">
            <a:avLst/>
          </a:prstGeom>
        </p:spPr>
        <p:txBody>
          <a:bodyPr wrap="square">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FBE37D"/>
                </a:solidFill>
                <a:effectLst>
                  <a:outerShdw blurRad="38100" dist="38100" dir="2700000" algn="tl">
                    <a:srgbClr val="000000">
                      <a:alpha val="43137"/>
                    </a:srgbClr>
                  </a:outerShdw>
                </a:effectLst>
                <a:latin typeface="字心坊诗雅体常规体" pitchFamily="2" charset="-122"/>
                <a:ea typeface="字心坊诗雅体常规体" pitchFamily="2" charset="-122"/>
              </a:rPr>
              <a:t>04 </a:t>
            </a:r>
            <a:r>
              <a:rPr lang="zh-CN" altLang="en-US" sz="3600" b="1" dirty="0">
                <a:solidFill>
                  <a:srgbClr val="FBE37D"/>
                </a:solidFill>
                <a:effectLst>
                  <a:outerShdw blurRad="38100" dist="38100" dir="2700000" algn="tl">
                    <a:srgbClr val="000000">
                      <a:alpha val="43137"/>
                    </a:srgbClr>
                  </a:outerShdw>
                </a:effectLst>
                <a:latin typeface="字心坊诗雅体常规体" pitchFamily="2" charset="-122"/>
                <a:ea typeface="字心坊诗雅体常规体" pitchFamily="2" charset="-122"/>
              </a:rPr>
              <a:t>成果介绍</a:t>
            </a:r>
            <a:endParaRPr lang="en-US" sz="3600" b="1" dirty="0">
              <a:solidFill>
                <a:srgbClr val="FBE37D"/>
              </a:solidFill>
              <a:effectLst>
                <a:outerShdw blurRad="38100" dist="38100" dir="2700000" algn="tl">
                  <a:srgbClr val="000000">
                    <a:alpha val="43137"/>
                  </a:srgbClr>
                </a:outerShdw>
              </a:effectLst>
              <a:latin typeface="字心坊诗雅体常规体" pitchFamily="2" charset="-122"/>
              <a:ea typeface="字心坊诗雅体常规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5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ode"/>
          <p:cNvPicPr>
            <a:picLocks noChangeAspect="1"/>
          </p:cNvPicPr>
          <p:nvPr/>
        </p:nvPicPr>
        <p:blipFill>
          <a:blip r:embed="rId1"/>
          <a:stretch>
            <a:fillRect/>
          </a:stretch>
        </p:blipFill>
        <p:spPr>
          <a:xfrm>
            <a:off x="3818890" y="1020445"/>
            <a:ext cx="8180705" cy="3491865"/>
          </a:xfrm>
          <a:prstGeom prst="rect">
            <a:avLst/>
          </a:prstGeom>
        </p:spPr>
      </p:pic>
      <p:grpSp>
        <p:nvGrpSpPr>
          <p:cNvPr id="5" name="Group 1"/>
          <p:cNvGrpSpPr/>
          <p:nvPr>
            <p:custDataLst>
              <p:tags r:id="rId2"/>
            </p:custDataLst>
          </p:nvPr>
        </p:nvGrpSpPr>
        <p:grpSpPr>
          <a:xfrm>
            <a:off x="1370716" y="4794999"/>
            <a:ext cx="2750710" cy="1434874"/>
            <a:chOff x="1529742" y="4510891"/>
            <a:chExt cx="2049481" cy="1434874"/>
          </a:xfrm>
        </p:grpSpPr>
        <p:sp>
          <p:nvSpPr>
            <p:cNvPr id="16" name="TextBox 42"/>
            <p:cNvSpPr txBox="1"/>
            <p:nvPr>
              <p:custDataLst>
                <p:tags r:id="rId3"/>
              </p:custDataLst>
            </p:nvPr>
          </p:nvSpPr>
          <p:spPr>
            <a:xfrm>
              <a:off x="1529742" y="4510891"/>
              <a:ext cx="2049481" cy="307777"/>
            </a:xfrm>
            <a:prstGeom prst="rect">
              <a:avLst/>
            </a:prstGeom>
            <a:noFill/>
          </p:spPr>
          <p:txBody>
            <a:bodyPr wrap="none" rtlCol="0" anchor="b">
              <a:noAutofit/>
            </a:bodyPr>
            <a:lstStyle/>
            <a:p>
              <a:pPr>
                <a:lnSpc>
                  <a:spcPct val="100000"/>
                </a:lnSpc>
              </a:pPr>
              <a:r>
                <a:rPr lang="zh-CN" altLang="en-US" sz="2800" b="1" dirty="0">
                  <a:solidFill>
                    <a:schemeClr val="bg1"/>
                  </a:solidFill>
                  <a:latin typeface="字心坊诗雅体常规体" pitchFamily="2" charset="-122"/>
                  <a:ea typeface="字心坊诗雅体常规体" pitchFamily="2" charset="-122"/>
                </a:rPr>
                <a:t>成品结构</a:t>
              </a:r>
              <a:endParaRPr lang="zh-CN" altLang="en-US" sz="2800" b="1" dirty="0">
                <a:solidFill>
                  <a:schemeClr val="bg1"/>
                </a:solidFill>
                <a:latin typeface="字心坊诗雅体常规体" pitchFamily="2" charset="-122"/>
                <a:ea typeface="字心坊诗雅体常规体" pitchFamily="2" charset="-122"/>
              </a:endParaRPr>
            </a:p>
          </p:txBody>
        </p:sp>
        <p:sp>
          <p:nvSpPr>
            <p:cNvPr id="17" name="TextBox 43"/>
            <p:cNvSpPr txBox="1"/>
            <p:nvPr>
              <p:custDataLst>
                <p:tags r:id="rId4"/>
              </p:custDataLst>
            </p:nvPr>
          </p:nvSpPr>
          <p:spPr>
            <a:xfrm>
              <a:off x="1529742" y="4821180"/>
              <a:ext cx="2049481" cy="1124585"/>
            </a:xfrm>
            <a:prstGeom prst="rect">
              <a:avLst/>
            </a:prstGeom>
            <a:noFill/>
          </p:spPr>
          <p:txBody>
            <a:bodyPr wrap="square" rtlCol="0">
              <a:spAutoFit/>
            </a:bodyPr>
            <a:lstStyle/>
            <a:p>
              <a:pPr>
                <a:lnSpc>
                  <a:spcPct val="120000"/>
                </a:lnSpc>
              </a:pPr>
              <a:r>
                <a:rPr kumimoji="0" lang="zh-CN" altLang="en-US" sz="2800" b="0" i="0" u="none" strike="noStrike" kern="1200" cap="none" spc="0" normalizeH="0" baseline="0" noProof="0" dirty="0">
                  <a:ln>
                    <a:noFill/>
                  </a:ln>
                  <a:solidFill>
                    <a:schemeClr val="bg1"/>
                  </a:solidFill>
                  <a:effectLst/>
                  <a:uLnTx/>
                  <a:uFillTx/>
                  <a:latin typeface="字心坊诗雅体常规体" pitchFamily="2" charset="-122"/>
                  <a:ea typeface="字心坊诗雅体常规体" pitchFamily="2" charset="-122"/>
                </a:rPr>
                <a:t>模型，通过掌控板</a:t>
              </a:r>
              <a:r>
                <a:rPr kumimoji="0" lang="zh-CN" altLang="en-US" sz="2800" b="0" i="0" u="none" strike="noStrike" kern="1200" cap="none" spc="0" normalizeH="0" baseline="0" noProof="0" dirty="0">
                  <a:ln>
                    <a:noFill/>
                  </a:ln>
                  <a:solidFill>
                    <a:schemeClr val="bg1"/>
                  </a:solidFill>
                  <a:effectLst/>
                  <a:uLnTx/>
                  <a:uFillTx/>
                  <a:latin typeface="字心坊诗雅体常规体" pitchFamily="2" charset="-122"/>
                  <a:ea typeface="字心坊诗雅体常规体" pitchFamily="2" charset="-122"/>
                </a:rPr>
                <a:t>实现</a:t>
              </a:r>
              <a:endParaRPr kumimoji="0" lang="zh-CN" altLang="en-US" sz="2800" b="0" i="0" u="none" strike="noStrike" kern="1200" cap="none" spc="0" normalizeH="0" baseline="0" noProof="0" dirty="0">
                <a:ln>
                  <a:noFill/>
                </a:ln>
                <a:solidFill>
                  <a:schemeClr val="bg1"/>
                </a:solidFill>
                <a:effectLst/>
                <a:uLnTx/>
                <a:uFillTx/>
                <a:latin typeface="字心坊诗雅体常规体" pitchFamily="2" charset="-122"/>
                <a:ea typeface="字心坊诗雅体常规体" pitchFamily="2" charset="-122"/>
              </a:endParaRPr>
            </a:p>
          </p:txBody>
        </p:sp>
      </p:grpSp>
      <p:sp>
        <p:nvSpPr>
          <p:cNvPr id="6" name="TextBox 47"/>
          <p:cNvSpPr txBox="1"/>
          <p:nvPr>
            <p:custDataLst>
              <p:tags r:id="rId5"/>
            </p:custDataLst>
          </p:nvPr>
        </p:nvSpPr>
        <p:spPr>
          <a:xfrm>
            <a:off x="5215287" y="4794999"/>
            <a:ext cx="2049481" cy="307777"/>
          </a:xfrm>
          <a:prstGeom prst="rect">
            <a:avLst/>
          </a:prstGeom>
          <a:noFill/>
        </p:spPr>
        <p:txBody>
          <a:bodyPr wrap="none" rtlCol="0" anchor="b">
            <a:noAutofit/>
          </a:bodyPr>
          <a:lstStyle/>
          <a:p>
            <a:pPr>
              <a:lnSpc>
                <a:spcPct val="100000"/>
              </a:lnSpc>
            </a:pPr>
            <a:r>
              <a:rPr lang="zh-CN" altLang="en-US" sz="2800" b="1" dirty="0">
                <a:solidFill>
                  <a:schemeClr val="bg1"/>
                </a:solidFill>
                <a:latin typeface="字心坊诗雅体常规体" pitchFamily="2" charset="-122"/>
                <a:ea typeface="字心坊诗雅体常规体" pitchFamily="2" charset="-122"/>
              </a:rPr>
              <a:t>成品功能</a:t>
            </a:r>
            <a:endParaRPr lang="zh-CN" altLang="en-US" sz="2800" b="1" dirty="0">
              <a:solidFill>
                <a:schemeClr val="bg1"/>
              </a:solidFill>
              <a:latin typeface="字心坊诗雅体常规体" pitchFamily="2" charset="-122"/>
              <a:ea typeface="字心坊诗雅体常规体" pitchFamily="2" charset="-122"/>
            </a:endParaRPr>
          </a:p>
        </p:txBody>
      </p:sp>
      <p:sp>
        <p:nvSpPr>
          <p:cNvPr id="7" name="TextBox 48"/>
          <p:cNvSpPr txBox="1"/>
          <p:nvPr>
            <p:custDataLst>
              <p:tags r:id="rId6"/>
            </p:custDataLst>
          </p:nvPr>
        </p:nvSpPr>
        <p:spPr>
          <a:xfrm>
            <a:off x="5215287" y="5105288"/>
            <a:ext cx="2576991" cy="1124585"/>
          </a:xfrm>
          <a:prstGeom prst="rect">
            <a:avLst/>
          </a:prstGeom>
          <a:noFill/>
        </p:spPr>
        <p:txBody>
          <a:bodyPr wrap="square" rtlCol="0">
            <a:spAutoFit/>
          </a:bodyPr>
          <a:lstStyle/>
          <a:p>
            <a:pPr>
              <a:lnSpc>
                <a:spcPct val="120000"/>
              </a:lnSpc>
            </a:pPr>
            <a:r>
              <a:rPr kumimoji="0" lang="zh-CN" altLang="en-US" sz="2800" b="0" i="0" u="none" strike="noStrike" kern="1200" cap="none" spc="0" normalizeH="0" baseline="0" noProof="0" dirty="0">
                <a:ln>
                  <a:noFill/>
                </a:ln>
                <a:solidFill>
                  <a:schemeClr val="bg1"/>
                </a:solidFill>
                <a:effectLst/>
                <a:uLnTx/>
                <a:uFillTx/>
                <a:latin typeface="字心坊诗雅体常规体" pitchFamily="2" charset="-122"/>
                <a:ea typeface="字心坊诗雅体常规体" pitchFamily="2" charset="-122"/>
              </a:rPr>
              <a:t>检测学生</a:t>
            </a:r>
            <a:r>
              <a:rPr kumimoji="0" lang="zh-CN" altLang="en-US" sz="2800" b="0" i="0" u="none" strike="noStrike" kern="1200" cap="none" spc="0" normalizeH="0" baseline="0" noProof="0" dirty="0">
                <a:ln>
                  <a:noFill/>
                </a:ln>
                <a:solidFill>
                  <a:schemeClr val="bg1"/>
                </a:solidFill>
                <a:effectLst/>
                <a:uLnTx/>
                <a:uFillTx/>
                <a:latin typeface="字心坊诗雅体常规体" pitchFamily="2" charset="-122"/>
                <a:ea typeface="字心坊诗雅体常规体" pitchFamily="2" charset="-122"/>
              </a:rPr>
              <a:t>讲话，</a:t>
            </a:r>
            <a:endParaRPr kumimoji="0" lang="zh-CN" altLang="en-US" sz="2800" b="0" i="0" u="none" strike="noStrike" kern="1200" cap="none" spc="0" normalizeH="0" baseline="0" noProof="0" dirty="0">
              <a:ln>
                <a:noFill/>
              </a:ln>
              <a:solidFill>
                <a:schemeClr val="bg1"/>
              </a:solidFill>
              <a:effectLst/>
              <a:uLnTx/>
              <a:uFillTx/>
              <a:latin typeface="字心坊诗雅体常规体" pitchFamily="2" charset="-122"/>
              <a:ea typeface="字心坊诗雅体常规体" pitchFamily="2" charset="-122"/>
            </a:endParaRPr>
          </a:p>
          <a:p>
            <a:pPr>
              <a:lnSpc>
                <a:spcPct val="120000"/>
              </a:lnSpc>
            </a:pPr>
            <a:r>
              <a:rPr kumimoji="0" lang="zh-CN" altLang="en-US" sz="2800" b="0" i="0" u="none" strike="noStrike" kern="1200" cap="none" spc="0" normalizeH="0" baseline="0" noProof="0" dirty="0">
                <a:ln>
                  <a:noFill/>
                </a:ln>
                <a:solidFill>
                  <a:schemeClr val="bg1"/>
                </a:solidFill>
                <a:effectLst/>
                <a:uLnTx/>
                <a:uFillTx/>
                <a:latin typeface="字心坊诗雅体常规体" pitchFamily="2" charset="-122"/>
                <a:ea typeface="字心坊诗雅体常规体" pitchFamily="2" charset="-122"/>
              </a:rPr>
              <a:t>进行</a:t>
            </a:r>
            <a:r>
              <a:rPr kumimoji="0" lang="zh-CN" altLang="en-US" sz="2800" b="0" i="0" u="none" strike="noStrike" kern="1200" cap="none" spc="0" normalizeH="0" baseline="0" noProof="0" dirty="0">
                <a:ln>
                  <a:noFill/>
                </a:ln>
                <a:solidFill>
                  <a:schemeClr val="bg1"/>
                </a:solidFill>
                <a:effectLst/>
                <a:uLnTx/>
                <a:uFillTx/>
                <a:latin typeface="字心坊诗雅体常规体" pitchFamily="2" charset="-122"/>
                <a:ea typeface="字心坊诗雅体常规体" pitchFamily="2" charset="-122"/>
              </a:rPr>
              <a:t>记录</a:t>
            </a:r>
            <a:endParaRPr kumimoji="0" lang="zh-CN" altLang="en-US" sz="2800" b="0" i="0" u="none" strike="noStrike" kern="1200" cap="none" spc="0" normalizeH="0" baseline="0" noProof="0" dirty="0">
              <a:ln>
                <a:noFill/>
              </a:ln>
              <a:solidFill>
                <a:schemeClr val="bg1"/>
              </a:solidFill>
              <a:effectLst/>
              <a:uLnTx/>
              <a:uFillTx/>
              <a:latin typeface="字心坊诗雅体常规体" pitchFamily="2" charset="-122"/>
              <a:ea typeface="字心坊诗雅体常规体" pitchFamily="2" charset="-122"/>
            </a:endParaRPr>
          </a:p>
        </p:txBody>
      </p:sp>
      <p:sp>
        <p:nvSpPr>
          <p:cNvPr id="8" name="TextBox 55"/>
          <p:cNvSpPr txBox="1"/>
          <p:nvPr>
            <p:custDataLst>
              <p:tags r:id="rId7"/>
            </p:custDataLst>
          </p:nvPr>
        </p:nvSpPr>
        <p:spPr>
          <a:xfrm>
            <a:off x="9059857" y="4794999"/>
            <a:ext cx="2049481" cy="307777"/>
          </a:xfrm>
          <a:prstGeom prst="rect">
            <a:avLst/>
          </a:prstGeom>
          <a:noFill/>
        </p:spPr>
        <p:txBody>
          <a:bodyPr wrap="none" rtlCol="0" anchor="b">
            <a:noAutofit/>
          </a:bodyPr>
          <a:lstStyle/>
          <a:p>
            <a:pPr>
              <a:lnSpc>
                <a:spcPct val="100000"/>
              </a:lnSpc>
            </a:pPr>
            <a:r>
              <a:rPr lang="zh-CN" altLang="en-US" sz="2800" b="1" dirty="0">
                <a:solidFill>
                  <a:schemeClr val="bg1"/>
                </a:solidFill>
                <a:latin typeface="字心坊诗雅体常规体" pitchFamily="2" charset="-122"/>
                <a:ea typeface="字心坊诗雅体常规体" pitchFamily="2" charset="-122"/>
              </a:rPr>
              <a:t>如何应用</a:t>
            </a:r>
            <a:endParaRPr lang="zh-CN" altLang="en-US" sz="2800" b="1" dirty="0">
              <a:solidFill>
                <a:schemeClr val="bg1"/>
              </a:solidFill>
              <a:latin typeface="字心坊诗雅体常规体" pitchFamily="2" charset="-122"/>
              <a:ea typeface="字心坊诗雅体常规体" pitchFamily="2" charset="-122"/>
            </a:endParaRPr>
          </a:p>
        </p:txBody>
      </p:sp>
      <p:sp>
        <p:nvSpPr>
          <p:cNvPr id="9" name="TextBox 56"/>
          <p:cNvSpPr txBox="1"/>
          <p:nvPr>
            <p:custDataLst>
              <p:tags r:id="rId8"/>
            </p:custDataLst>
          </p:nvPr>
        </p:nvSpPr>
        <p:spPr>
          <a:xfrm>
            <a:off x="9059857" y="5105288"/>
            <a:ext cx="2300017" cy="1124585"/>
          </a:xfrm>
          <a:prstGeom prst="rect">
            <a:avLst/>
          </a:prstGeom>
          <a:noFill/>
        </p:spPr>
        <p:txBody>
          <a:bodyPr wrap="square" rtlCol="0">
            <a:spAutoFit/>
          </a:bodyPr>
          <a:lstStyle/>
          <a:p>
            <a:pPr>
              <a:lnSpc>
                <a:spcPct val="120000"/>
              </a:lnSpc>
            </a:pPr>
            <a:r>
              <a:rPr kumimoji="0" lang="zh-CN" altLang="en-US" sz="2800" b="0" i="0" u="none" strike="noStrike" kern="1200" cap="none" spc="0" normalizeH="0" baseline="0" noProof="0" dirty="0">
                <a:ln>
                  <a:noFill/>
                </a:ln>
                <a:solidFill>
                  <a:schemeClr val="bg1"/>
                </a:solidFill>
                <a:effectLst/>
                <a:uLnTx/>
                <a:uFillTx/>
                <a:latin typeface="字心坊诗雅体常规体" pitchFamily="2" charset="-122"/>
                <a:ea typeface="字心坊诗雅体常规体" pitchFamily="2" charset="-122"/>
              </a:rPr>
              <a:t>安装在宿舍</a:t>
            </a:r>
            <a:r>
              <a:rPr kumimoji="0" lang="zh-CN" altLang="en-US" sz="2800" b="0" i="0" u="none" strike="noStrike" kern="1200" cap="none" spc="0" normalizeH="0" baseline="0" noProof="0" dirty="0">
                <a:ln>
                  <a:noFill/>
                </a:ln>
                <a:solidFill>
                  <a:schemeClr val="bg1"/>
                </a:solidFill>
                <a:effectLst/>
                <a:uLnTx/>
                <a:uFillTx/>
                <a:latin typeface="字心坊诗雅体常规体" pitchFamily="2" charset="-122"/>
                <a:ea typeface="字心坊诗雅体常规体" pitchFamily="2" charset="-122"/>
              </a:rPr>
              <a:t>内，</a:t>
            </a:r>
            <a:endParaRPr kumimoji="0" lang="zh-CN" altLang="en-US" sz="2800" b="0" i="0" u="none" strike="noStrike" kern="1200" cap="none" spc="0" normalizeH="0" baseline="0" noProof="0" dirty="0">
              <a:ln>
                <a:noFill/>
              </a:ln>
              <a:solidFill>
                <a:schemeClr val="bg1"/>
              </a:solidFill>
              <a:effectLst/>
              <a:uLnTx/>
              <a:uFillTx/>
              <a:latin typeface="字心坊诗雅体常规体" pitchFamily="2" charset="-122"/>
              <a:ea typeface="字心坊诗雅体常规体" pitchFamily="2" charset="-122"/>
            </a:endParaRPr>
          </a:p>
        </p:txBody>
      </p:sp>
      <p:sp>
        <p:nvSpPr>
          <p:cNvPr id="21" name="Title 83"/>
          <p:cNvSpPr txBox="1"/>
          <p:nvPr/>
        </p:nvSpPr>
        <p:spPr>
          <a:xfrm>
            <a:off x="501374" y="344556"/>
            <a:ext cx="10858500" cy="1028700"/>
          </a:xfrm>
          <a:prstGeom prst="rect">
            <a:avLst/>
          </a:prstGeom>
        </p:spPr>
        <p:txBody>
          <a:bodyPr wrap="square">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BE37D"/>
                </a:solidFill>
                <a:effectLst>
                  <a:outerShdw blurRad="38100" dist="38100" dir="2700000" algn="tl">
                    <a:srgbClr val="000000">
                      <a:alpha val="43137"/>
                    </a:srgbClr>
                  </a:outerShdw>
                </a:effectLst>
                <a:latin typeface="字心坊诗雅体常规体" pitchFamily="2" charset="-122"/>
                <a:ea typeface="字心坊诗雅体常规体" pitchFamily="2" charset="-122"/>
                <a:sym typeface="+mn-ea"/>
              </a:rPr>
              <a:t>04 </a:t>
            </a:r>
            <a:r>
              <a:rPr lang="zh-CN" altLang="en-US" b="1" dirty="0">
                <a:solidFill>
                  <a:srgbClr val="FBE37D"/>
                </a:solidFill>
                <a:effectLst>
                  <a:outerShdw blurRad="38100" dist="38100" dir="2700000" algn="tl">
                    <a:srgbClr val="000000">
                      <a:alpha val="43137"/>
                    </a:srgbClr>
                  </a:outerShdw>
                </a:effectLst>
                <a:latin typeface="字心坊诗雅体常规体" pitchFamily="2" charset="-122"/>
                <a:ea typeface="字心坊诗雅体常规体" pitchFamily="2" charset="-122"/>
                <a:sym typeface="+mn-ea"/>
              </a:rPr>
              <a:t>成果介绍</a:t>
            </a:r>
            <a:endParaRPr lang="en-US" dirty="0">
              <a:solidFill>
                <a:schemeClr val="bg1"/>
              </a:solidFill>
              <a:latin typeface="字心坊诗雅体常规体" pitchFamily="2" charset="-122"/>
              <a:ea typeface="字心坊诗雅体常规体" pitchFamily="2" charset="-122"/>
            </a:endParaRPr>
          </a:p>
        </p:txBody>
      </p:sp>
      <p:pic>
        <p:nvPicPr>
          <p:cNvPr id="4" name="图片 3" descr="掌控板"/>
          <p:cNvPicPr>
            <a:picLocks noChangeAspect="1"/>
          </p:cNvPicPr>
          <p:nvPr/>
        </p:nvPicPr>
        <p:blipFill>
          <a:blip r:embed="rId9"/>
          <a:srcRect l="2742" r="18437"/>
          <a:stretch>
            <a:fillRect/>
          </a:stretch>
        </p:blipFill>
        <p:spPr>
          <a:xfrm>
            <a:off x="222250" y="1020445"/>
            <a:ext cx="3670300" cy="3492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tags/tag1.xml><?xml version="1.0" encoding="utf-8"?>
<p:tagLst xmlns:p="http://schemas.openxmlformats.org/presentationml/2006/main">
  <p:tag name="KSO_WM_DIAGRAM_VIRTUALLY_FRAME" val="{&quot;height&quot;:481.98496062992126,&quot;left&quot;:32.58716535433068,&quot;top&quot;:91.42267716535433,&quot;width&quot;:886.3843307086614}"/>
</p:tagLst>
</file>

<file path=ppt/tags/tag10.xml><?xml version="1.0" encoding="utf-8"?>
<p:tagLst xmlns:p="http://schemas.openxmlformats.org/presentationml/2006/main">
  <p:tag name="KSO_WM_DIAGRAM_VIRTUALLY_FRAME" val="{&quot;height&quot;:481.98496062992126,&quot;left&quot;:32.58716535433068,&quot;top&quot;:91.42267716535433,&quot;width&quot;:886.3843307086614}"/>
</p:tagLst>
</file>

<file path=ppt/tags/tag11.xml><?xml version="1.0" encoding="utf-8"?>
<p:tagLst xmlns:p="http://schemas.openxmlformats.org/presentationml/2006/main">
  <p:tag name="KSO_WM_DIAGRAM_VIRTUALLY_FRAME" val="{&quot;height&quot;:481.98496062992126,&quot;left&quot;:32.58716535433068,&quot;top&quot;:91.42267716535433,&quot;width&quot;:886.3843307086614}"/>
</p:tagLst>
</file>

<file path=ppt/tags/tag12.xml><?xml version="1.0" encoding="utf-8"?>
<p:tagLst xmlns:p="http://schemas.openxmlformats.org/presentationml/2006/main">
  <p:tag name="OFFICEPLUS.TAG" val="7bbc12ee-40ec-489f-ab8c-4fa55cf2bf59"/>
  <p:tag name="OFFICEPLUS.TEMPLATE" val="96b9ae34-36f7-4b48-95be-77dbdbcf38eb.pptx"/>
</p:tagLst>
</file>

<file path=ppt/tags/tag13.xml><?xml version="1.0" encoding="utf-8"?>
<p:tagLst xmlns:p="http://schemas.openxmlformats.org/presentationml/2006/main">
  <p:tag name="KSO_WM_DIAGRAM_VIRTUALLY_FRAME" val="{&quot;height&quot;:208.13039370078735,&quot;left&quot;:37.875275590551176,&quot;top&quot;:207.7151968503937,&quot;width&quot;:858.1382677165353}"/>
</p:tagLst>
</file>

<file path=ppt/tags/tag14.xml><?xml version="1.0" encoding="utf-8"?>
<p:tagLst xmlns:p="http://schemas.openxmlformats.org/presentationml/2006/main">
  <p:tag name="KSO_WM_DIAGRAM_VIRTUALLY_FRAME" val="{&quot;height&quot;:208.13039370078735,&quot;left&quot;:37.875275590551176,&quot;top&quot;:207.7151968503937,&quot;width&quot;:858.1382677165353}"/>
</p:tagLst>
</file>

<file path=ppt/tags/tag15.xml><?xml version="1.0" encoding="utf-8"?>
<p:tagLst xmlns:p="http://schemas.openxmlformats.org/presentationml/2006/main">
  <p:tag name="KSO_WM_DIAGRAM_VIRTUALLY_FRAME" val="{&quot;height&quot;:208.13039370078735,&quot;left&quot;:37.875275590551176,&quot;top&quot;:207.7151968503937,&quot;width&quot;:858.1382677165353}"/>
</p:tagLst>
</file>

<file path=ppt/tags/tag16.xml><?xml version="1.0" encoding="utf-8"?>
<p:tagLst xmlns:p="http://schemas.openxmlformats.org/presentationml/2006/main">
  <p:tag name="KSO_WM_DIAGRAM_VIRTUALLY_FRAME" val="{&quot;height&quot;:208.13039370078735,&quot;left&quot;:37.875275590551176,&quot;top&quot;:207.7151968503937,&quot;width&quot;:858.1382677165353}"/>
</p:tagLst>
</file>

<file path=ppt/tags/tag17.xml><?xml version="1.0" encoding="utf-8"?>
<p:tagLst xmlns:p="http://schemas.openxmlformats.org/presentationml/2006/main">
  <p:tag name="KSO_WM_DIAGRAM_VIRTUALLY_FRAME" val="{&quot;height&quot;:208.13039370078735,&quot;left&quot;:37.875275590551176,&quot;top&quot;:207.7151968503937,&quot;width&quot;:858.1382677165353}"/>
</p:tagLst>
</file>

<file path=ppt/tags/tag18.xml><?xml version="1.0" encoding="utf-8"?>
<p:tagLst xmlns:p="http://schemas.openxmlformats.org/presentationml/2006/main">
  <p:tag name="KSO_WM_DIAGRAM_VIRTUALLY_FRAME" val="{&quot;height&quot;:208.13039370078735,&quot;left&quot;:37.875275590551176,&quot;top&quot;:207.7151968503937,&quot;width&quot;:858.1382677165353}"/>
</p:tagLst>
</file>

<file path=ppt/tags/tag19.xml><?xml version="1.0" encoding="utf-8"?>
<p:tagLst xmlns:p="http://schemas.openxmlformats.org/presentationml/2006/main">
  <p:tag name="KSO_WM_DIAGRAM_VIRTUALLY_FRAME" val="{&quot;height&quot;:208.13039370078735,&quot;left&quot;:37.875275590551176,&quot;top&quot;:207.7151968503937,&quot;width&quot;:858.1382677165353}"/>
</p:tagLst>
</file>

<file path=ppt/tags/tag2.xml><?xml version="1.0" encoding="utf-8"?>
<p:tagLst xmlns:p="http://schemas.openxmlformats.org/presentationml/2006/main">
  <p:tag name="KSO_WM_DIAGRAM_VIRTUALLY_FRAME" val="{&quot;height&quot;:481.98496062992126,&quot;left&quot;:32.58716535433068,&quot;top&quot;:91.42267716535433,&quot;width&quot;:886.3843307086614}"/>
</p:tagLst>
</file>

<file path=ppt/tags/tag20.xml><?xml version="1.0" encoding="utf-8"?>
<p:tagLst xmlns:p="http://schemas.openxmlformats.org/presentationml/2006/main">
  <p:tag name="KSO_WM_DIAGRAM_VIRTUALLY_FRAME" val="{&quot;height&quot;:208.13039370078735,&quot;left&quot;:37.875275590551176,&quot;top&quot;:207.7151968503937,&quot;width&quot;:858.1382677165353}"/>
</p:tagLst>
</file>

<file path=ppt/tags/tag21.xml><?xml version="1.0" encoding="utf-8"?>
<p:tagLst xmlns:p="http://schemas.openxmlformats.org/presentationml/2006/main">
  <p:tag name="KSO_WM_DIAGRAM_VIRTUALLY_FRAME" val="{&quot;height&quot;:208.13039370078735,&quot;left&quot;:37.875275590551176,&quot;top&quot;:207.7151968503937,&quot;width&quot;:858.1382677165353}"/>
</p:tagLst>
</file>

<file path=ppt/tags/tag22.xml><?xml version="1.0" encoding="utf-8"?>
<p:tagLst xmlns:p="http://schemas.openxmlformats.org/presentationml/2006/main">
  <p:tag name="KSO_WM_DIAGRAM_VIRTUALLY_FRAME" val="{&quot;height&quot;:208.13039370078735,&quot;left&quot;:37.875275590551176,&quot;top&quot;:207.7151968503937,&quot;width&quot;:858.1382677165353}"/>
</p:tagLst>
</file>

<file path=ppt/tags/tag23.xml><?xml version="1.0" encoding="utf-8"?>
<p:tagLst xmlns:p="http://schemas.openxmlformats.org/presentationml/2006/main">
  <p:tag name="KSO_WM_DIAGRAM_VIRTUALLY_FRAME" val="{&quot;height&quot;:208.13039370078735,&quot;left&quot;:37.875275590551176,&quot;top&quot;:207.7151968503937,&quot;width&quot;:858.1382677165353}"/>
</p:tagLst>
</file>

<file path=ppt/tags/tag24.xml><?xml version="1.0" encoding="utf-8"?>
<p:tagLst xmlns:p="http://schemas.openxmlformats.org/presentationml/2006/main">
  <p:tag name="KSO_WM_DIAGRAM_VIRTUALLY_FRAME" val="{&quot;height&quot;:208.13039370078735,&quot;left&quot;:37.875275590551176,&quot;top&quot;:207.7151968503937,&quot;width&quot;:858.1382677165353}"/>
</p:tagLst>
</file>

<file path=ppt/tags/tag25.xml><?xml version="1.0" encoding="utf-8"?>
<p:tagLst xmlns:p="http://schemas.openxmlformats.org/presentationml/2006/main">
  <p:tag name="KSO_WM_DIAGRAM_VIRTUALLY_FRAME" val="{&quot;height&quot;:208.13039370078735,&quot;left&quot;:37.875275590551176,&quot;top&quot;:207.7151968503937,&quot;width&quot;:858.1382677165353}"/>
</p:tagLst>
</file>

<file path=ppt/tags/tag26.xml><?xml version="1.0" encoding="utf-8"?>
<p:tagLst xmlns:p="http://schemas.openxmlformats.org/presentationml/2006/main">
  <p:tag name="KSO_WM_DIAGRAM_VIRTUALLY_FRAME" val="{&quot;height&quot;:208.13039370078735,&quot;left&quot;:37.875275590551176,&quot;top&quot;:207.7151968503937,&quot;width&quot;:858.1382677165353}"/>
</p:tagLst>
</file>

<file path=ppt/tags/tag27.xml><?xml version="1.0" encoding="utf-8"?>
<p:tagLst xmlns:p="http://schemas.openxmlformats.org/presentationml/2006/main">
  <p:tag name="KSO_WM_DIAGRAM_VIRTUALLY_FRAME" val="{&quot;height&quot;:208.13039370078735,&quot;left&quot;:37.875275590551176,&quot;top&quot;:207.7151968503937,&quot;width&quot;:858.1382677165353}"/>
</p:tagLst>
</file>

<file path=ppt/tags/tag28.xml><?xml version="1.0" encoding="utf-8"?>
<p:tagLst xmlns:p="http://schemas.openxmlformats.org/presentationml/2006/main">
  <p:tag name="KSO_WM_DIAGRAM_VIRTUALLY_FRAME" val="{&quot;height&quot;:112.98220472440944,&quot;left&quot;:107.9303937007874,&quot;top&quot;:377.5589763779527,&quot;width&quot;:786.547874015748}"/>
</p:tagLst>
</file>

<file path=ppt/tags/tag29.xml><?xml version="1.0" encoding="utf-8"?>
<p:tagLst xmlns:p="http://schemas.openxmlformats.org/presentationml/2006/main">
  <p:tag name="KSO_WM_DIAGRAM_VIRTUALLY_FRAME" val="{&quot;height&quot;:112.98220472440944,&quot;left&quot;:107.9303937007874,&quot;top&quot;:377.5589763779527,&quot;width&quot;:786.547874015748}"/>
</p:tagLst>
</file>

<file path=ppt/tags/tag3.xml><?xml version="1.0" encoding="utf-8"?>
<p:tagLst xmlns:p="http://schemas.openxmlformats.org/presentationml/2006/main">
  <p:tag name="KSO_WM_DIAGRAM_VIRTUALLY_FRAME" val="{&quot;height&quot;:481.98496062992126,&quot;left&quot;:32.58716535433068,&quot;top&quot;:91.42267716535433,&quot;width&quot;:886.3843307086614}"/>
</p:tagLst>
</file>

<file path=ppt/tags/tag30.xml><?xml version="1.0" encoding="utf-8"?>
<p:tagLst xmlns:p="http://schemas.openxmlformats.org/presentationml/2006/main">
  <p:tag name="KSO_WM_DIAGRAM_VIRTUALLY_FRAME" val="{&quot;height&quot;:112.98220472440944,&quot;left&quot;:107.9303937007874,&quot;top&quot;:377.5589763779527,&quot;width&quot;:786.547874015748}"/>
</p:tagLst>
</file>

<file path=ppt/tags/tag31.xml><?xml version="1.0" encoding="utf-8"?>
<p:tagLst xmlns:p="http://schemas.openxmlformats.org/presentationml/2006/main">
  <p:tag name="KSO_WM_DIAGRAM_VIRTUALLY_FRAME" val="{&quot;height&quot;:112.98220472440944,&quot;left&quot;:107.9303937007874,&quot;top&quot;:377.5589763779527,&quot;width&quot;:786.547874015748}"/>
</p:tagLst>
</file>

<file path=ppt/tags/tag32.xml><?xml version="1.0" encoding="utf-8"?>
<p:tagLst xmlns:p="http://schemas.openxmlformats.org/presentationml/2006/main">
  <p:tag name="KSO_WM_DIAGRAM_VIRTUALLY_FRAME" val="{&quot;height&quot;:112.98220472440944,&quot;left&quot;:107.9303937007874,&quot;top&quot;:377.5589763779527,&quot;width&quot;:786.547874015748}"/>
</p:tagLst>
</file>

<file path=ppt/tags/tag33.xml><?xml version="1.0" encoding="utf-8"?>
<p:tagLst xmlns:p="http://schemas.openxmlformats.org/presentationml/2006/main">
  <p:tag name="KSO_WM_DIAGRAM_VIRTUALLY_FRAME" val="{&quot;height&quot;:112.98220472440944,&quot;left&quot;:107.9303937007874,&quot;top&quot;:377.5589763779527,&quot;width&quot;:786.547874015748}"/>
</p:tagLst>
</file>

<file path=ppt/tags/tag34.xml><?xml version="1.0" encoding="utf-8"?>
<p:tagLst xmlns:p="http://schemas.openxmlformats.org/presentationml/2006/main">
  <p:tag name="KSO_WM_DIAGRAM_VIRTUALLY_FRAME" val="{&quot;height&quot;:112.98220472440944,&quot;left&quot;:107.9303937007874,&quot;top&quot;:377.5589763779527,&quot;width&quot;:786.547874015748}"/>
</p:tagLst>
</file>

<file path=ppt/tags/tag35.xml><?xml version="1.0" encoding="utf-8"?>
<p:tagLst xmlns:p="http://schemas.openxmlformats.org/presentationml/2006/main">
  <p:tag name="KSO_WM_DIAGRAM_VIRTUALLY_FRAME" val="{&quot;height&quot;:324.10070866141734,&quot;left&quot;:90.6,&quot;top&quot;:108,&quot;width&quot;:578.5211811023622}"/>
</p:tagLst>
</file>

<file path=ppt/tags/tag36.xml><?xml version="1.0" encoding="utf-8"?>
<p:tagLst xmlns:p="http://schemas.openxmlformats.org/presentationml/2006/main">
  <p:tag name="KSO_WM_DIAGRAM_VIRTUALLY_FRAME" val="{&quot;height&quot;:324.10070866141734,&quot;left&quot;:90.6,&quot;top&quot;:108,&quot;width&quot;:578.5211811023622}"/>
</p:tagLst>
</file>

<file path=ppt/tags/tag37.xml><?xml version="1.0" encoding="utf-8"?>
<p:tagLst xmlns:p="http://schemas.openxmlformats.org/presentationml/2006/main">
  <p:tag name="KSO_WM_DIAGRAM_VIRTUALLY_FRAME" val="{&quot;height&quot;:324.10070866141734,&quot;left&quot;:90.6,&quot;top&quot;:108,&quot;width&quot;:578.5211811023622}"/>
</p:tagLst>
</file>

<file path=ppt/tags/tag38.xml><?xml version="1.0" encoding="utf-8"?>
<p:tagLst xmlns:p="http://schemas.openxmlformats.org/presentationml/2006/main">
  <p:tag name="KSO_WM_DIAGRAM_VIRTUALLY_FRAME" val="{&quot;height&quot;:324.10070866141734,&quot;left&quot;:90.6,&quot;top&quot;:108,&quot;width&quot;:578.5211811023622}"/>
</p:tagLst>
</file>

<file path=ppt/tags/tag39.xml><?xml version="1.0" encoding="utf-8"?>
<p:tagLst xmlns:p="http://schemas.openxmlformats.org/presentationml/2006/main">
  <p:tag name="KSO_WM_DIAGRAM_VIRTUALLY_FRAME" val="{&quot;height&quot;:324.10070866141734,&quot;left&quot;:90.6,&quot;top&quot;:108,&quot;width&quot;:578.5211811023622}"/>
</p:tagLst>
</file>

<file path=ppt/tags/tag4.xml><?xml version="1.0" encoding="utf-8"?>
<p:tagLst xmlns:p="http://schemas.openxmlformats.org/presentationml/2006/main">
  <p:tag name="KSO_WM_DIAGRAM_VIRTUALLY_FRAME" val="{&quot;height&quot;:481.98496062992126,&quot;left&quot;:32.58716535433068,&quot;top&quot;:91.42267716535433,&quot;width&quot;:886.3843307086614}"/>
</p:tagLst>
</file>

<file path=ppt/tags/tag40.xml><?xml version="1.0" encoding="utf-8"?>
<p:tagLst xmlns:p="http://schemas.openxmlformats.org/presentationml/2006/main">
  <p:tag name="COMMONDATA" val="eyJoZGlkIjoiYWZjOTM2Y2JlYjE4ZmI4MDQ3ZWJiNTcwOWUxODEzYmMifQ=="/>
  <p:tag name="RESOURCE_RECORD_KEY" val="{&quot;13&quot;:[19951196,20419716,20419701,20362262,4646993],&quot;29&quot;:[20405950],&quot;70&quot;:[3314398,3312646,3321570,3321638]}"/>
  <p:tag name="commondata" val="eyJoZGlkIjoiMzEwNTM5NzYwMDRjMzkwZTVkZjY2ODkwMGIxNGU0OTUifQ=="/>
</p:tagLst>
</file>

<file path=ppt/tags/tag5.xml><?xml version="1.0" encoding="utf-8"?>
<p:tagLst xmlns:p="http://schemas.openxmlformats.org/presentationml/2006/main">
  <p:tag name="KSO_WM_DIAGRAM_VIRTUALLY_FRAME" val="{&quot;height&quot;:481.98496062992126,&quot;left&quot;:32.58716535433068,&quot;top&quot;:91.42267716535433,&quot;width&quot;:886.3843307086614}"/>
</p:tagLst>
</file>

<file path=ppt/tags/tag6.xml><?xml version="1.0" encoding="utf-8"?>
<p:tagLst xmlns:p="http://schemas.openxmlformats.org/presentationml/2006/main">
  <p:tag name="KSO_WM_DIAGRAM_VIRTUALLY_FRAME" val="{&quot;height&quot;:481.98496062992126,&quot;left&quot;:32.58716535433068,&quot;top&quot;:91.42267716535433,&quot;width&quot;:886.3843307086614}"/>
</p:tagLst>
</file>

<file path=ppt/tags/tag7.xml><?xml version="1.0" encoding="utf-8"?>
<p:tagLst xmlns:p="http://schemas.openxmlformats.org/presentationml/2006/main">
  <p:tag name="KSO_WM_DIAGRAM_VIRTUALLY_FRAME" val="{&quot;height&quot;:481.98496062992126,&quot;left&quot;:32.58716535433068,&quot;top&quot;:91.42267716535433,&quot;width&quot;:886.3843307086614}"/>
</p:tagLst>
</file>

<file path=ppt/tags/tag8.xml><?xml version="1.0" encoding="utf-8"?>
<p:tagLst xmlns:p="http://schemas.openxmlformats.org/presentationml/2006/main">
  <p:tag name="KSO_WM_DIAGRAM_VIRTUALLY_FRAME" val="{&quot;height&quot;:481.98496062992126,&quot;left&quot;:32.58716535433068,&quot;top&quot;:91.42267716535433,&quot;width&quot;:886.3843307086614}"/>
</p:tagLst>
</file>

<file path=ppt/tags/tag9.xml><?xml version="1.0" encoding="utf-8"?>
<p:tagLst xmlns:p="http://schemas.openxmlformats.org/presentationml/2006/main">
  <p:tag name="KSO_WM_DIAGRAM_VIRTUALLY_FRAME" val="{&quot;height&quot;:481.98496062992126,&quot;left&quot;:32.58716535433068,&quot;top&quot;:91.42267716535433,&quot;width&quot;:886.3843307086614}"/>
</p:tagLst>
</file>

<file path=ppt/theme/theme1.xml><?xml version="1.0" encoding="utf-8"?>
<a:theme xmlns:a="http://schemas.openxmlformats.org/drawingml/2006/main" name="未来学校创造节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未来学校创造节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890</Words>
  <Application>WPS 演示</Application>
  <PresentationFormat>宽屏</PresentationFormat>
  <Paragraphs>150</Paragraphs>
  <Slides>15</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15</vt:i4>
      </vt:variant>
    </vt:vector>
  </HeadingPairs>
  <TitlesOfParts>
    <vt:vector size="31" baseType="lpstr">
      <vt:lpstr>Arial</vt:lpstr>
      <vt:lpstr>宋体</vt:lpstr>
      <vt:lpstr>Wingdings</vt:lpstr>
      <vt:lpstr>Arial</vt:lpstr>
      <vt:lpstr>微软雅黑</vt:lpstr>
      <vt:lpstr>思源宋体 SemiBold</vt:lpstr>
      <vt:lpstr>优设标题黑</vt:lpstr>
      <vt:lpstr>思源宋体 CN Heavy</vt:lpstr>
      <vt:lpstr>思源黑体 CN Medium</vt:lpstr>
      <vt:lpstr>字心坊诗雅体常规体</vt:lpstr>
      <vt:lpstr>Arial Unicode MS</vt:lpstr>
      <vt:lpstr>等线</vt:lpstr>
      <vt:lpstr>Calibri</vt:lpstr>
      <vt:lpstr>黑体</vt:lpstr>
      <vt:lpstr>未来学校创造节模板​​</vt:lpstr>
      <vt:lpstr>1_未来学校创造节模板​​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DoubleOX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创造节ppt</dc:title>
  <dc:creator>胡楚佳</dc:creator>
  <cp:lastModifiedBy>一马平川</cp:lastModifiedBy>
  <cp:revision>50</cp:revision>
  <dcterms:created xsi:type="dcterms:W3CDTF">2024-04-01T08:55:00Z</dcterms:created>
  <dcterms:modified xsi:type="dcterms:W3CDTF">2024-04-12T14:57:17Z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B7D81D3A00D94672BC1BD353C4C7572E_13</vt:lpwstr>
  </property>
  <property fmtid="{D5CDD505-2E9C-101B-9397-08002B2CF9AE}" pid="3" name="KSOProductBuildVer">
    <vt:lpwstr>2052-11.1.0.9995</vt:lpwstr>
  </property>
</Properties>
</file>